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8" r:id="rId5"/>
    <p:sldId id="259" r:id="rId6"/>
    <p:sldId id="262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138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D8235-D128-4401-84AB-71707CE13DBB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0BDCD-1C76-43DC-9D2C-C5795118D7A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"/>
            <a:ext cx="7772400" cy="1988839"/>
          </a:xfrm>
        </p:spPr>
        <p:txBody>
          <a:bodyPr/>
          <a:lstStyle/>
          <a:p>
            <a:r>
              <a:rPr lang="ru-RU" dirty="0" smtClean="0"/>
              <a:t>Посылка на фронт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https://avatars.mds.yandex.net/get-pdb/1947635/dde27e13-7e04-4885-9063-e6bf6e734e18/s120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844824"/>
            <a:ext cx="5328592" cy="380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Закончился бой, остались живы!</a:t>
            </a:r>
            <a:endParaRPr lang="ru-RU" dirty="0"/>
          </a:p>
        </p:txBody>
      </p:sp>
      <p:pic>
        <p:nvPicPr>
          <p:cNvPr id="15362" name="Picture 2" descr="C:\Users\учитель\Desktop\кисет\f64da7c09313df8d2d6ea212808287b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6610" y="1600200"/>
            <a:ext cx="303077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 приятно получить кисет в подарок, а там письмо! </a:t>
            </a:r>
            <a:endParaRPr lang="ru-RU" dirty="0"/>
          </a:p>
        </p:txBody>
      </p:sp>
      <p:pic>
        <p:nvPicPr>
          <p:cNvPr id="16386" name="Picture 2" descr="C:\Users\учитель\Desktop\кисет\kise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8871" y="1600200"/>
            <a:ext cx="714625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В кисетах солдаты хранили не только махорку, но и горсть родимой земли. Такой кисет считался оберегом. </a:t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4" name="Содержимое 3" descr="https://cs3.livemaster.ru/zhurnalfoto/0/0/8/160508172403008882d426c4ec40a55eda4fdf5ffcae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36483" y="1600200"/>
            <a:ext cx="407103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Кисет солдатский Кисет из цветастого ситца Жена оросила слезой, Лежит в нем родная землица, Топтал ее мальчик босой</a:t>
            </a:r>
            <a:r>
              <a:rPr lang="ru-RU" dirty="0" smtClean="0"/>
              <a:t>...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s://i.mycdn.me/i?r=AyH4iRPQ2q0otWIFepML2LxRO_4gVgFLgHEB-01BSGH2EQ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225" y="1600200"/>
            <a:ext cx="70995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423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. </a:t>
            </a:r>
            <a:r>
              <a:rPr lang="ru-RU" sz="2700" dirty="0" smtClean="0"/>
              <a:t>Однажды в Польше,  Лариса Ивановна </a:t>
            </a:r>
            <a:r>
              <a:rPr lang="ru-RU" sz="2700" dirty="0" err="1" smtClean="0"/>
              <a:t>Золотухина</a:t>
            </a:r>
            <a:r>
              <a:rPr lang="ru-RU" sz="2700" dirty="0" smtClean="0"/>
              <a:t> кисеты.. Последний получился совсем маленьким достался он командиру батареи, Герою Советского Союза, разведчику Николаю </a:t>
            </a:r>
            <a:r>
              <a:rPr lang="ru-RU" sz="2700" dirty="0" err="1" smtClean="0"/>
              <a:t>Якутику</a:t>
            </a:r>
            <a:r>
              <a:rPr lang="ru-RU" sz="2700" dirty="0" smtClean="0"/>
              <a:t>. Возвращаясь однажды в часть после выполнения очередного боевого задания, командир погиб — его настиг осколок разорвавшейся мины. После его гибели боевые товарищи отдали кисет Ларисе Ивановне. В нем находились листочки с текстами песен, одна из них была написана ее рукой.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http://st.violity.com/auction/view/auctions/67/70/60/67706028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717032"/>
            <a:ext cx="777686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Еще не курю, кисет уже имею.</a:t>
            </a:r>
            <a:endParaRPr lang="ru-RU" dirty="0"/>
          </a:p>
        </p:txBody>
      </p:sp>
      <p:pic>
        <p:nvPicPr>
          <p:cNvPr id="4" name="Содержимое 3" descr="https://avatars.mds.yandex.net/get-pdb/2109322/f5100ed7-9642-4ccb-9080-807d12577865/s1200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Фотография с фронта Широких Георгий Сергеевич с однополчанами</a:t>
            </a:r>
            <a:endParaRPr lang="ru-RU" dirty="0"/>
          </a:p>
        </p:txBody>
      </p:sp>
      <p:pic>
        <p:nvPicPr>
          <p:cNvPr id="6" name="Содержимое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Боевые награды.</a:t>
            </a:r>
            <a:endParaRPr lang="ru-RU" dirty="0"/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2" cstate="print"/>
          <a:srcRect b="24591"/>
          <a:stretch>
            <a:fillRect/>
          </a:stretch>
        </p:blipFill>
        <p:spPr bwMode="auto">
          <a:xfrm>
            <a:off x="1554691" y="1600200"/>
            <a:ext cx="6473693" cy="46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Встреча с </a:t>
            </a:r>
            <a:r>
              <a:rPr lang="ru-RU" dirty="0" err="1" smtClean="0"/>
              <a:t>Федяиновой</a:t>
            </a:r>
            <a:r>
              <a:rPr lang="ru-RU" dirty="0" smtClean="0"/>
              <a:t> Зоей Владимировной.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83568" y="1556792"/>
          <a:ext cx="6401048" cy="4940383"/>
        </p:xfrm>
        <a:graphic>
          <a:graphicData uri="http://schemas.openxmlformats.org/presentationml/2006/ole">
            <p:oleObj spid="_x0000_s1026" name="Документ" r:id="rId3" imgW="5968555" imgH="4607479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2218258"/>
          </a:xfrm>
        </p:spPr>
        <p:txBody>
          <a:bodyPr>
            <a:noAutofit/>
          </a:bodyPr>
          <a:lstStyle/>
          <a:p>
            <a:pPr>
              <a:tabLst>
                <a:tab pos="809625" algn="l"/>
              </a:tabLst>
            </a:pPr>
            <a:r>
              <a:rPr lang="ru-RU" sz="3200" dirty="0" smtClean="0"/>
              <a:t>«Нам в школе сказали собрать посылку на фронт. Мы, девочки решили сшить кисеты солдатам. Увлеченно  с любовью мы их шили, а когда принесли в школу, то увидели какая красота получилась.»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64904"/>
            <a:ext cx="6045813" cy="42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ttps://i.mycdn.me/i?r=AyH4iRPQ2q0otWIFepML2LxR3SKL_YRKvWL49XA5kA49-A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54808" y="2400141"/>
            <a:ext cx="3834384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Давай закури , товарищ мой</a:t>
            </a:r>
            <a:endParaRPr lang="ru-RU" dirty="0"/>
          </a:p>
        </p:txBody>
      </p:sp>
      <p:pic>
        <p:nvPicPr>
          <p:cNvPr id="3074" name="Picture 2" descr="C:\Users\учитель\Desktop\кисет\290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2144871"/>
            <a:ext cx="4572000" cy="3436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Этот кисет мы сшили своими руками. Прослушав песню про кисет.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учитель\Desktop\кисет\22456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6201" y="1600200"/>
            <a:ext cx="679159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Экспонаты музея г.Москва</a:t>
            </a:r>
            <a:endParaRPr lang="ru-RU" dirty="0"/>
          </a:p>
        </p:txBody>
      </p:sp>
      <p:pic>
        <p:nvPicPr>
          <p:cNvPr id="5122" name="Picture 2" descr="C:\Users\учитель\Desktop\кисет\a25fc5cd315b9d31a2e256b2c7978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3500" y="1702911"/>
            <a:ext cx="6477000" cy="4320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 фронте все бойцы были братья. Часто один кисет на двоих.</a:t>
            </a:r>
            <a:endParaRPr lang="ru-RU" dirty="0"/>
          </a:p>
        </p:txBody>
      </p:sp>
      <p:pic>
        <p:nvPicPr>
          <p:cNvPr id="6146" name="Picture 2" descr="C:\Users\учитель\Desktop\кисет\e1e6e32995a8d3b365d0dc5c3cd0a4c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7840" y="1748631"/>
            <a:ext cx="5608320" cy="4229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227</Words>
  <Application>Microsoft Office PowerPoint</Application>
  <PresentationFormat>Экран (4:3)</PresentationFormat>
  <Paragraphs>15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Документ</vt:lpstr>
      <vt:lpstr>Посылка на фронт</vt:lpstr>
      <vt:lpstr>Встреча с Федяиновой Зоей Владимировной.</vt:lpstr>
      <vt:lpstr>«Нам в школе сказали собрать посылку на фронт. Мы, девочки решили сшить кисеты солдатам. Увлеченно  с любовью мы их шили, а когда принесли в школу, то увидели какая красота получилась.»</vt:lpstr>
      <vt:lpstr>Слайд 4</vt:lpstr>
      <vt:lpstr>Давай закури , товарищ мой</vt:lpstr>
      <vt:lpstr>Этот кисет мы сшили своими руками. Прослушав песню про кисет.</vt:lpstr>
      <vt:lpstr>Слайд 7</vt:lpstr>
      <vt:lpstr>Экспонаты музея г.Москва</vt:lpstr>
      <vt:lpstr>На фронте все бойцы были братья. Часто один кисет на двоих.</vt:lpstr>
      <vt:lpstr>Закончился бой, остались живы!</vt:lpstr>
      <vt:lpstr>Как приятно получить кисет в подарок, а там письмо! </vt:lpstr>
      <vt:lpstr>В кисетах солдаты хранили не только махорку, но и горсть родимой земли. Такой кисет считался оберегом.  </vt:lpstr>
      <vt:lpstr>Кисет солдатский Кисет из цветастого ситца Жена оросила слезой, Лежит в нем родная землица, Топтал ее мальчик босой...  </vt:lpstr>
      <vt:lpstr>. Однажды в Польше,  Лариса Ивановна Золотухина кисеты.. Последний получился совсем маленьким достался он командиру батареи, Герою Советского Союза, разведчику Николаю Якутику. Возвращаясь однажды в часть после выполнения очередного боевого задания, командир погиб — его настиг осколок разорвавшейся мины. После его гибели боевые товарищи отдали кисет Ларисе Ивановне. В нем находились листочки с текстами песен, одна из них была написана ее рукой. </vt:lpstr>
      <vt:lpstr>Еще не курю, кисет уже имею.</vt:lpstr>
      <vt:lpstr>Фотография с фронта Широких Георгий Сергеевич с однополчанами</vt:lpstr>
      <vt:lpstr>Боевые награды.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Посылка на фронт</dc:title>
  <dc:creator>учитель</dc:creator>
  <cp:lastModifiedBy>учитель</cp:lastModifiedBy>
  <cp:revision>4</cp:revision>
  <dcterms:created xsi:type="dcterms:W3CDTF">2020-03-02T06:35:54Z</dcterms:created>
  <dcterms:modified xsi:type="dcterms:W3CDTF">2020-03-02T10:02:44Z</dcterms:modified>
</cp:coreProperties>
</file>