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D443-1A3C-4E5C-B6D5-77BAAC09B9F7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2EBA-CFFA-4888-ABA8-01FE192C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sinizastom.ru/img/blokhl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19"/>
            <a:ext cx="9144000" cy="6793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0526" y="548680"/>
            <a:ext cx="7772400" cy="184482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Блокадный хлеб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2400" dirty="0"/>
              <a:t>1942год Ежегодно в этот день Папа и мы дарили маме подарки. У нее 8 марта День Рождения. Подумав, мы решили подарить ей по кусочку хлеба от нашего пайка. Отрезать сразу было невозможно и мы решили отрезать каждый день по маленькому кусочку. До праздника надо было их спрятать. Пододвинули стол к печке, на стол поставили стул, на стул скамеечку и я как старшая, взобралась на это сооружение и положила на печку эти драгоценные кусочки- подарок МАМЕ.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Странички из дневника Али Леоновой 11 лет.</a:t>
            </a:r>
            <a:endParaRPr lang="ru-RU" dirty="0"/>
          </a:p>
        </p:txBody>
      </p:sp>
      <p:pic>
        <p:nvPicPr>
          <p:cNvPr id="4" name="Рисунок 3" descr="https://cf.ppt-online.org/files/slide/j/JwknfEAev12F6B7yDxzQWirbjS4qhdIap0C5cP/slide-5.jpg"/>
          <p:cNvPicPr/>
          <p:nvPr/>
        </p:nvPicPr>
        <p:blipFill>
          <a:blip r:embed="rId2" cstate="print"/>
          <a:srcRect l="2895" t="2236" r="29370" b="18530"/>
          <a:stretch>
            <a:fillRect/>
          </a:stretch>
        </p:blipFill>
        <p:spPr bwMode="auto">
          <a:xfrm>
            <a:off x="2699792" y="3140968"/>
            <a:ext cx="4036872" cy="26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 июне 1941 года мне исполнилось семь лет,- написала Людмила Васильевна </a:t>
            </a:r>
            <a:r>
              <a:rPr lang="ru-RU" sz="2700" dirty="0" err="1"/>
              <a:t>Пожидьева</a:t>
            </a:r>
            <a:r>
              <a:rPr lang="ru-RU" sz="2700" dirty="0"/>
              <a:t>.- Если выживем,- говорила мама,- ничего нам не нужно будет, только есть хлеба досыта.</a:t>
            </a:r>
            <a:br>
              <a:rPr lang="ru-RU" sz="2700" dirty="0"/>
            </a:br>
            <a:r>
              <a:rPr lang="ru-RU" sz="2700" dirty="0"/>
              <a:t>Однажды за печкой я нашла флакон из -под одеколона, в котором почему-то оказались кусочки печенья.  Долго их выковыривала от туда, не догадавшись его разбить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https://ds02.infourok.ru/uploads/ex/10ff/00079e96-e222926d/img10.jpg"/>
          <p:cNvPicPr>
            <a:picLocks noGrp="1"/>
          </p:cNvPicPr>
          <p:nvPr>
            <p:ph idx="1"/>
          </p:nvPr>
        </p:nvPicPr>
        <p:blipFill>
          <a:blip r:embed="rId2" cstate="print"/>
          <a:srcRect l="51741" t="54893" r="8133" b="6906"/>
          <a:stretch>
            <a:fillRect/>
          </a:stretch>
        </p:blipFill>
        <p:spPr bwMode="auto">
          <a:xfrm>
            <a:off x="1187625" y="2996952"/>
            <a:ext cx="52189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000" dirty="0"/>
              <a:t>Врач </a:t>
            </a:r>
            <a:r>
              <a:rPr lang="ru-RU" sz="2000" dirty="0" err="1"/>
              <a:t>Милова</a:t>
            </a:r>
            <a:r>
              <a:rPr lang="ru-RU" sz="2000" dirty="0"/>
              <a:t> описала обстановку в одной из ленинградских семей  « В суровый январский день 1942 года попала по вызову в квартиру8 дома 55 Моим глазам представилась жуткая картина. Полутемная комната. На стенах изморозь. На полу замерзшие лужи. На стуле труп мальчика. В детской коляске труп крошечного ребенка. На кровати труп хозяйки. Возле кровати стоит ее старшая дочь и растирает ей грудь. На меня смотрели обезумевшие глаза.</a:t>
            </a:r>
          </a:p>
        </p:txBody>
      </p:sp>
      <p:pic>
        <p:nvPicPr>
          <p:cNvPr id="4" name="Содержимое 3" descr="http://images.myshared.ru/6/554882/slide_16.jpg"/>
          <p:cNvPicPr>
            <a:picLocks noGrp="1"/>
          </p:cNvPicPr>
          <p:nvPr>
            <p:ph idx="1"/>
          </p:nvPr>
        </p:nvPicPr>
        <p:blipFill>
          <a:blip r:embed="rId2" cstate="print"/>
          <a:srcRect l="2544" t="50119" r="51790" b="3580"/>
          <a:stretch>
            <a:fillRect/>
          </a:stretch>
        </p:blipFill>
        <p:spPr bwMode="auto">
          <a:xfrm>
            <a:off x="1691680" y="2708920"/>
            <a:ext cx="496816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Пискаревское кладбище…На общей могиле- кусочек хлеба и прикреплена записочка дочки: « Если у меня тогда был такой кусочек хлеба, мама бы выжила …»</a:t>
            </a:r>
          </a:p>
        </p:txBody>
      </p:sp>
      <p:pic>
        <p:nvPicPr>
          <p:cNvPr id="4" name="Содержимое 3" descr="https://f.otzyv.ru/f/13/01/117630/16765/130513131721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589" y="1700808"/>
            <a:ext cx="493670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review-image" descr="http://900igr.net/datas/istorija/Blokada-Leningrada.files/0042-042-Deti-placha-khleba-prosili-Net-strashnee-pytki-takoj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Карточка на получение блокадного хлеба</a:t>
            </a:r>
            <a:endParaRPr lang="ru-RU" dirty="0"/>
          </a:p>
        </p:txBody>
      </p:sp>
      <p:pic>
        <p:nvPicPr>
          <p:cNvPr id="4" name="Содержимое 3" descr="http://2obl.ru/upload/2obl/information_system_19/3/8/4/item_3849/information_items_38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89248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 мальчика</a:t>
            </a:r>
            <a:endParaRPr lang="ru-RU" dirty="0"/>
          </a:p>
        </p:txBody>
      </p:sp>
      <p:pic>
        <p:nvPicPr>
          <p:cNvPr id="4" name="Содержимое 3" descr="https://ic.pics.livejournal.com/ola_vinogradova/28527425/290266/290266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7747" y="1600200"/>
            <a:ext cx="36685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>Люди земли помните!</a:t>
            </a:r>
            <a:br>
              <a:rPr lang="ru-RU" dirty="0" smtClean="0"/>
            </a:br>
            <a:r>
              <a:rPr lang="ru-RU" dirty="0" smtClean="0"/>
              <a:t>Какой ценой </a:t>
            </a:r>
            <a:br>
              <a:rPr lang="ru-RU" dirty="0" smtClean="0"/>
            </a:br>
            <a:r>
              <a:rPr lang="ru-RU" dirty="0" smtClean="0"/>
              <a:t>Завоевано счастье!</a:t>
            </a:r>
            <a:br>
              <a:rPr lang="ru-RU" dirty="0" smtClean="0"/>
            </a:br>
            <a:r>
              <a:rPr lang="ru-RU" dirty="0" smtClean="0"/>
              <a:t>Помните!</a:t>
            </a:r>
            <a:br>
              <a:rPr lang="ru-RU" dirty="0" smtClean="0"/>
            </a:br>
            <a:r>
              <a:rPr lang="ru-RU" dirty="0" smtClean="0"/>
              <a:t>Обязательно помните!</a:t>
            </a:r>
            <a:endParaRPr lang="ru-RU" dirty="0"/>
          </a:p>
        </p:txBody>
      </p:sp>
      <p:pic>
        <p:nvPicPr>
          <p:cNvPr id="6" name="Содержимое 5" descr="http://sovetov.su/upload/image/6_2.jpg"/>
          <p:cNvPicPr>
            <a:picLocks noGrp="1"/>
          </p:cNvPicPr>
          <p:nvPr>
            <p:ph idx="1"/>
          </p:nvPr>
        </p:nvPicPr>
        <p:blipFill>
          <a:blip r:embed="rId2" cstate="print"/>
          <a:srcRect l="9082" t="5757" r="15428" b="10244"/>
          <a:stretch>
            <a:fillRect/>
          </a:stretch>
        </p:blipFill>
        <p:spPr bwMode="auto">
          <a:xfrm>
            <a:off x="3851920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n--1-7sb3aedmb2fyc.xn--p1ai/wp-content/uploads/2018/01/d7NTAT7Q0v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Развитие </a:t>
            </a:r>
            <a:r>
              <a:rPr lang="ru-RU" sz="2400" dirty="0"/>
              <a:t>нашей страны </a:t>
            </a:r>
            <a:r>
              <a:rPr lang="ru-RU" sz="2400" dirty="0" smtClean="0"/>
              <a:t>когда-то </a:t>
            </a:r>
            <a:r>
              <a:rPr lang="ru-RU" sz="2400" dirty="0"/>
              <a:t>прервало начало Великой Отечественной Войны. Почти во все времена враг первый удар наносил по хлебу. Так было и в тот раз. Враг жег хлеб на корню – страшная картина. И хлеб, в который раз, стал вопросом жизни или смерти. Он нужен был и фронту, и тылу. От хлеба зависело будущее народа, страны, целого Мира.</a:t>
            </a:r>
          </a:p>
        </p:txBody>
      </p:sp>
      <p:pic>
        <p:nvPicPr>
          <p:cNvPr id="4" name="preview-image" descr="http://www.playcast.ru/uploads/2009/05/08/9751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8208911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8 сентября 1941 года немцы захватили Шлиссельбург, взяли под контроль исток Невы и блокировали Ленинград с суши. После этого подвоз продуктов в город стал невозможен. К тому же в начале сентября сгорели </a:t>
            </a:r>
            <a:r>
              <a:rPr lang="ru-RU" dirty="0" err="1"/>
              <a:t>Бадаевские</a:t>
            </a:r>
            <a:r>
              <a:rPr lang="ru-RU" dirty="0"/>
              <a:t> склады, где хранились крупные запасы муки, сахара и других продуктов. Возник вопрос: чем кормить людей? По заданию Государственного комитета обороны был организован учет всех продовольственных запасов, как в гражданских организациях, так и в военном ведомстве. На 12 сентября результат был следующим: зерно, мука — на 35 суток; крупа и макароны — на 30 суток; мясо — на 33 суток. В городе практически не было запасов картофеля, овощей, фруктов.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Учительница музыки Нина Михайловна Никитина и ее дети Миша и Наташа делят блокадный паек. Февраль, 1942. Фото Н. Никитина</a:t>
            </a:r>
          </a:p>
        </p:txBody>
      </p:sp>
      <p:pic>
        <p:nvPicPr>
          <p:cNvPr id="4" name="Содержимое 3" descr="&amp;Bcy;&amp;lcy;&amp;ocy;&amp;kcy;&amp;acy;&amp;dcy;&amp;ncy;&amp;ycy;&amp;jcy; &amp;pcy;&amp;acy;&amp;iecy;&amp;kcy;. &amp;Ucy;&amp;chcy;&amp;icy;&amp;tcy;&amp;iecy;&amp;lcy;&amp;softcy;&amp;ncy;&amp;icy;&amp;tscy;&amp;acy; &amp;mcy;&amp;ucy;&amp;zcy;&amp;ycy;&amp;kcy;&amp;icy; &amp;Ncy;&amp;icy;&amp;ncy;&amp;acy; &amp;Mcy;&amp;icy;&amp;khcy;&amp;acy;&amp;jcy;&amp;lcy;&amp;ocy;&amp;vcy;&amp;ncy;&amp;acy; &amp;Ncy;&amp;icy;&amp;kcy;&amp;icy;&amp;tcy;&amp;icy;&amp;ncy;&amp;acy; &amp;icy; &amp;iecy;&amp;iecy; &amp;dcy;&amp;iecy;&amp;tcy;&amp;icy; &amp;Mcy;&amp;icy;&amp;shcy;&amp;acy; &amp;icy; &amp;Ncy;&amp;acy;&amp;tcy;&amp;acy;&amp;shcy;&amp;acy; &amp;dcy;&amp;iecy;&amp;lcy;&amp;yacy;&amp;tcy; &amp;bcy;&amp;lcy;&amp;ocy;&amp;kcy;&amp;acy;&amp;dcy;&amp;ncy;&amp;ycy;&amp;jcy; &amp;pcy;&amp;acy;&amp;iecy;&amp;kcy;. &amp;Fcy;&amp;iecy;&amp;vcy;&amp;rcy;&amp;acy;&amp;lcy;&amp;softcy;, 1942. &amp;Fcy;&amp;ocy;&amp;tcy;&amp;ocy; &amp;Ncy;. &amp;Ncy;&amp;icy;&amp;kcy;&amp;icy;&amp;tcy;&amp;icy;&amp;ncy;&amp;a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143919"/>
            <a:ext cx="5715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Блокадные дни.. Когда между хлебом и жизнью зловеще стоял знак равенства.</a:t>
            </a:r>
          </a:p>
        </p:txBody>
      </p:sp>
      <p:pic>
        <p:nvPicPr>
          <p:cNvPr id="4" name="Содержимое 3" descr="https://arhivurokov.ru/videouroki/html/2013/09/10/98663502/img20.jpg"/>
          <p:cNvPicPr>
            <a:picLocks noGrp="1"/>
          </p:cNvPicPr>
          <p:nvPr>
            <p:ph idx="1"/>
          </p:nvPr>
        </p:nvPicPr>
        <p:blipFill>
          <a:blip r:embed="rId2" cstate="print"/>
          <a:srcRect l="1831" t="6444" r="54948" b="49403"/>
          <a:stretch>
            <a:fillRect/>
          </a:stretch>
        </p:blipFill>
        <p:spPr bwMode="auto">
          <a:xfrm>
            <a:off x="1187624" y="1844824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А какова цена блокадного ленинградского хлеба? Что такое </a:t>
            </a:r>
            <a:r>
              <a:rPr lang="ru-RU" sz="2400" b="1" dirty="0"/>
              <a:t>блокадный хлеб</a:t>
            </a:r>
            <a:r>
              <a:rPr lang="ru-RU" sz="2400" dirty="0"/>
              <a:t>? И не смотря ни на что, множество людей рисковало жизнью, доставляя муку через Ладогу осажденному, умирающему, но </a:t>
            </a:r>
            <a:r>
              <a:rPr lang="ru-RU" sz="2400" dirty="0" smtClean="0"/>
              <a:t>не сдающемуся </a:t>
            </a:r>
            <a:r>
              <a:rPr lang="ru-RU" sz="2400" dirty="0"/>
              <a:t>городу. Блокадный хлеб был бесценен.</a:t>
            </a:r>
          </a:p>
        </p:txBody>
      </p:sp>
      <p:pic>
        <p:nvPicPr>
          <p:cNvPr id="4" name="Содержимое 3" descr="http://900igr.net/up/datas/192425/0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530" y="1916112"/>
            <a:ext cx="6552886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review-image" descr="http://edu.convdocs.org/tw_files2/urls_16/488/d-487716/img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На одном из километров Ленинградской Дороги жизни есть удивительный памятник Тани Савичевой. На гранитных плитах высечены известные всему миру слова из ее дневника</a:t>
            </a:r>
          </a:p>
        </p:txBody>
      </p:sp>
      <p:pic>
        <p:nvPicPr>
          <p:cNvPr id="4" name="Содержимое 3" descr="http://niznov-nekropol.ucoz.ru/_si/2/338655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399696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Песню </a:t>
            </a:r>
            <a:r>
              <a:rPr lang="ru-RU" sz="2800" dirty="0"/>
              <a:t>о мужестве </a:t>
            </a:r>
            <a:r>
              <a:rPr lang="ru-RU" sz="2800" dirty="0" err="1" smtClean="0"/>
              <a:t>ленинградки</a:t>
            </a:r>
            <a:r>
              <a:rPr lang="ru-RU" sz="2800" dirty="0" smtClean="0"/>
              <a:t> </a:t>
            </a:r>
            <a:r>
              <a:rPr lang="ru-RU" sz="2800" dirty="0"/>
              <a:t>Савичевой Тани исполнила </a:t>
            </a:r>
            <a:r>
              <a:rPr lang="ru-RU" sz="2800" dirty="0" err="1"/>
              <a:t>Эдита</a:t>
            </a:r>
            <a:r>
              <a:rPr lang="ru-RU" sz="2800" dirty="0"/>
              <a:t> Пьеха « Моя землячка Савичева Таня,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                                                            Прости, что не пришла к тебе с цветами,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                                                            Где с лева лес и справа лес….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                                                            Но песню я хочу оставить здесь».</a:t>
            </a:r>
          </a:p>
        </p:txBody>
      </p:sp>
      <p:pic>
        <p:nvPicPr>
          <p:cNvPr id="4" name="Содержимое 3" descr="http://moscvichka.ru/photo/moscvichka/2012/06/doc65dmiu7yc3av0eushr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531456" cy="22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424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Блокадный хлеб</vt:lpstr>
      <vt:lpstr>Развитие нашей страны когда-то прервало начало Великой Отечественной Войны. Почти во все времена враг первый удар наносил по хлебу. Так было и в тот раз. Враг жег хлеб на корню – страшная картина. И хлеб, в который раз, стал вопросом жизни или смерти. Он нужен был и фронту, и тылу. От хлеба зависело будущее народа, страны, целого Мира.</vt:lpstr>
      <vt:lpstr>Презентация PowerPoint</vt:lpstr>
      <vt:lpstr>Учительница музыки Нина Михайловна Никитина и ее дети Миша и Наташа делят блокадный паек. Февраль, 1942. Фото Н. Никитина</vt:lpstr>
      <vt:lpstr>Блокадные дни.. Когда между хлебом и жизнью зловеще стоял знак равенства.</vt:lpstr>
      <vt:lpstr>А какова цена блокадного ленинградского хлеба? Что такое блокадный хлеб? И не смотря ни на что, множество людей рисковало жизнью, доставляя муку через Ладогу осажденному, умирающему, но не сдающемуся городу. Блокадный хлеб был бесценен.</vt:lpstr>
      <vt:lpstr>Презентация PowerPoint</vt:lpstr>
      <vt:lpstr>На одном из километров Ленинградской Дороги жизни есть удивительный памятник Тани Савичевой. На гранитных плитах высечены известные всему миру слова из ее дневника</vt:lpstr>
      <vt:lpstr>Песню о мужестве ленинградки Савичевой Тани исполнила Эдита Пьеха « Моя землячка Савичева Таня,                                                                                                                                      Прости, что не пришла к тебе с цветами,                                                                                                                                      Где с лева лес и справа лес….                                                                                                                                      Но песню я хочу оставить здесь».</vt:lpstr>
      <vt:lpstr>1942год Ежегодно в этот день Папа и мы дарили маме подарки. У нее 8 марта День Рождения. Подумав, мы решили подарить ей по кусочку хлеба от нашего пайка. Отрезать сразу было невозможно и мы решили отрезать каждый день по маленькому кусочку. До праздника надо было их спрятать. Пододвинули стол к печке, на стол поставили стул, на стул скамеечку и я как старшая, взобралась на это сооружение и положила на печку эти драгоценные кусочки- подарок МАМЕ.</vt:lpstr>
      <vt:lpstr>В июне 1941 года мне исполнилось семь лет,- написала Людмила Васильевна Пожидьева.- Если выживем,- говорила мама,- ничего нам не нужно будет, только есть хлеба досыта. Однажды за печкой я нашла флакон из -под одеколона, в котором почему-то оказались кусочки печенья.  Долго их выковыривала от туда, не догадавшись его разбить.</vt:lpstr>
      <vt:lpstr>Врач Милова описала обстановку в одной из ленинградских семей  « В суровый январский день 1942 года попала по вызову в квартиру8 дома 55 Моим глазам представилась жуткая картина. Полутемная комната. На стенах изморозь. На полу замерзшие лужи. На стуле труп мальчика. В детской коляске труп крошечного ребенка. На кровати труп хозяйки. Возле кровати стоит ее старшая дочь и растирает ей грудь. На меня смотрели обезумевшие глаза.</vt:lpstr>
      <vt:lpstr>Пискаревское кладбище…На общей могиле- кусочек хлеба и прикреплена записочка дочки: « Если у меня тогда был такой кусочек хлеба, мама бы выжила …»</vt:lpstr>
      <vt:lpstr>Презентация PowerPoint</vt:lpstr>
      <vt:lpstr>Карточка на получение блокадного хлеба</vt:lpstr>
      <vt:lpstr>Сон мальчика</vt:lpstr>
      <vt:lpstr>Люди земли помните! Какой ценой  Завоевано счастье! Помните! Обязательно помните!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Блокадный хлеб</dc:title>
  <dc:creator>учитель</dc:creator>
  <cp:lastModifiedBy>test</cp:lastModifiedBy>
  <cp:revision>5</cp:revision>
  <dcterms:created xsi:type="dcterms:W3CDTF">2016-01-21T07:10:42Z</dcterms:created>
  <dcterms:modified xsi:type="dcterms:W3CDTF">2024-10-04T06:51:52Z</dcterms:modified>
</cp:coreProperties>
</file>