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23+8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кумент Microsoft Office Publi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428604"/>
            <a:ext cx="8165473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rcRect l="10749" r="50781"/>
          <a:stretch>
            <a:fillRect/>
          </a:stretch>
        </p:blipFill>
        <p:spPr>
          <a:xfrm>
            <a:off x="2428860" y="357166"/>
            <a:ext cx="4000528" cy="59503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5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394061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d9b635a445a060de0b2bd144adf458.jpeg"/>
          <p:cNvPicPr>
            <a:picLocks noChangeAspect="1"/>
          </p:cNvPicPr>
          <p:nvPr/>
        </p:nvPicPr>
        <p:blipFill>
          <a:blip r:embed="rId2" cstate="print"/>
          <a:srcRect l="5468" r="17969"/>
          <a:stretch>
            <a:fillRect/>
          </a:stretch>
        </p:blipFill>
        <p:spPr>
          <a:xfrm>
            <a:off x="285720" y="571480"/>
            <a:ext cx="8587646" cy="47031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4px-Старуха_Шапокляк_(кадр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7429552" cy="55586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ouloveit_ru_holodnoe_serdce_kartinki13.jpg"/>
          <p:cNvPicPr>
            <a:picLocks noChangeAspect="1"/>
          </p:cNvPicPr>
          <p:nvPr/>
        </p:nvPicPr>
        <p:blipFill>
          <a:blip r:embed="rId2" cstate="print"/>
          <a:srcRect l="31250"/>
          <a:stretch>
            <a:fillRect/>
          </a:stretch>
        </p:blipFill>
        <p:spPr>
          <a:xfrm>
            <a:off x="571472" y="714356"/>
            <a:ext cx="8143900" cy="49625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2868396_12-abrakadabra-fun-p-kadri-iz-multika-masha-i-medved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tyNQd2K-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366000" cy="55245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</TotalTime>
  <Words>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23+8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23+8</dc:title>
  <dc:creator>админ</dc:creator>
  <cp:lastModifiedBy>админ</cp:lastModifiedBy>
  <cp:revision>4</cp:revision>
  <dcterms:created xsi:type="dcterms:W3CDTF">2023-03-08T17:18:05Z</dcterms:created>
  <dcterms:modified xsi:type="dcterms:W3CDTF">2023-03-08T18:49:57Z</dcterms:modified>
</cp:coreProperties>
</file>