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mp3" ContentType="audio/unknown"/>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65" r:id="rId4"/>
    <p:sldId id="266" r:id="rId5"/>
    <p:sldId id="258" r:id="rId6"/>
    <p:sldId id="260" r:id="rId7"/>
    <p:sldId id="261" r:id="rId8"/>
    <p:sldId id="259" r:id="rId9"/>
    <p:sldId id="262" r:id="rId10"/>
    <p:sldId id="263" r:id="rId11"/>
    <p:sldId id="264"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28" autoAdjust="0"/>
  </p:normalViewPr>
  <p:slideViewPr>
    <p:cSldViewPr>
      <p:cViewPr varScale="1">
        <p:scale>
          <a:sx n="104" d="100"/>
          <a:sy n="104" d="100"/>
        </p:scale>
        <p:origin x="-174"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F6F26D86-A33E-45B1-8C20-F760E5B6765A}" type="datetimeFigureOut">
              <a:rPr lang="ru-RU" smtClean="0"/>
              <a:pPr/>
              <a:t>07.10.2013</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AAEC256C-6BC5-42D8-8516-A71F75422B6E}"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slow" p14:dur="4000" advClick="0" advTm="2508">
        <p14:vortex dir="r"/>
      </p:transition>
    </mc:Choice>
    <mc:Fallback>
      <p:transition spd="slow" advClick="0" advTm="2508">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6F26D86-A33E-45B1-8C20-F760E5B6765A}" type="datetimeFigureOut">
              <a:rPr lang="ru-RU" smtClean="0"/>
              <a:pPr/>
              <a:t>07.10.2013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EC256C-6BC5-42D8-8516-A71F75422B6E}"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slow" p14:dur="4000" advClick="0" advTm="2508">
        <p14:vortex dir="r"/>
      </p:transition>
    </mc:Choice>
    <mc:Fallback>
      <p:transition spd="slow" advClick="0" advTm="2508">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6F26D86-A33E-45B1-8C20-F760E5B6765A}" type="datetimeFigureOut">
              <a:rPr lang="ru-RU" smtClean="0"/>
              <a:pPr/>
              <a:t>07.10.2013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EC256C-6BC5-42D8-8516-A71F75422B6E}"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slow" p14:dur="4000" advClick="0" advTm="2508">
        <p14:vortex dir="r"/>
      </p:transition>
    </mc:Choice>
    <mc:Fallback>
      <p:transition spd="slow" advClick="0" advTm="2508">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F6F26D86-A33E-45B1-8C20-F760E5B6765A}" type="datetimeFigureOut">
              <a:rPr lang="ru-RU" smtClean="0"/>
              <a:pPr/>
              <a:t>07.10.2013</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AAEC256C-6BC5-42D8-8516-A71F75422B6E}"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slow" p14:dur="4000" advClick="0" advTm="2508">
        <p14:vortex dir="r"/>
      </p:transition>
    </mc:Choice>
    <mc:Fallback>
      <p:transition spd="slow" advClick="0" advTm="2508">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F6F26D86-A33E-45B1-8C20-F760E5B6765A}" type="datetimeFigureOut">
              <a:rPr lang="ru-RU" smtClean="0"/>
              <a:pPr/>
              <a:t>07.10.2013</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AAEC256C-6BC5-42D8-8516-A71F75422B6E}"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slow" p14:dur="4000" advClick="0" advTm="2508">
        <p14:vortex dir="r"/>
      </p:transition>
    </mc:Choice>
    <mc:Fallback>
      <p:transition spd="slow" advClick="0" advTm="2508">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F6F26D86-A33E-45B1-8C20-F760E5B6765A}" type="datetimeFigureOut">
              <a:rPr lang="ru-RU" smtClean="0"/>
              <a:pPr/>
              <a:t>07.10.2013</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AAEC256C-6BC5-42D8-8516-A71F75422B6E}"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slow" p14:dur="4000" advClick="0" advTm="2508">
        <p14:vortex dir="r"/>
      </p:transition>
    </mc:Choice>
    <mc:Fallback>
      <p:transition spd="slow" advClick="0" advTm="2508">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F6F26D86-A33E-45B1-8C20-F760E5B6765A}" type="datetimeFigureOut">
              <a:rPr lang="ru-RU" smtClean="0"/>
              <a:pPr/>
              <a:t>07.10.2013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AAEC256C-6BC5-42D8-8516-A71F75422B6E}"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mc:AlternateContent xmlns:mc="http://schemas.openxmlformats.org/markup-compatibility/2006">
    <mc:Choice xmlns="" xmlns:p14="http://schemas.microsoft.com/office/powerpoint/2010/main" Requires="p14">
      <p:transition spd="slow" p14:dur="4000" advClick="0" advTm="2508">
        <p14:vortex dir="r"/>
      </p:transition>
    </mc:Choice>
    <mc:Fallback>
      <p:transition spd="slow" advClick="0" advTm="2508">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F6F26D86-A33E-45B1-8C20-F760E5B6765A}" type="datetimeFigureOut">
              <a:rPr lang="ru-RU" smtClean="0"/>
              <a:pPr/>
              <a:t>07.10.2013</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EC256C-6BC5-42D8-8516-A71F75422B6E}"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slow" p14:dur="4000" advClick="0" advTm="2508">
        <p14:vortex dir="r"/>
      </p:transition>
    </mc:Choice>
    <mc:Fallback>
      <p:transition spd="slow" advClick="0" advTm="2508">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F6F26D86-A33E-45B1-8C20-F760E5B6765A}" type="datetimeFigureOut">
              <a:rPr lang="ru-RU" smtClean="0"/>
              <a:pPr/>
              <a:t>07.10.2013</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AEC256C-6BC5-42D8-8516-A71F75422B6E}"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slow" p14:dur="4000" advClick="0" advTm="2508">
        <p14:vortex dir="r"/>
      </p:transition>
    </mc:Choice>
    <mc:Fallback>
      <p:transition spd="slow" advClick="0" advTm="2508">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F6F26D86-A33E-45B1-8C20-F760E5B6765A}" type="datetimeFigureOut">
              <a:rPr lang="ru-RU" smtClean="0"/>
              <a:pPr/>
              <a:t>07.10.2013</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AEC256C-6BC5-42D8-8516-A71F75422B6E}"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slow" p14:dur="4000" advClick="0" advTm="2508">
        <p14:vortex dir="r"/>
      </p:transition>
    </mc:Choice>
    <mc:Fallback>
      <p:transition spd="slow" advClick="0" advTm="2508">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F6F26D86-A33E-45B1-8C20-F760E5B6765A}" type="datetimeFigureOut">
              <a:rPr lang="ru-RU" smtClean="0"/>
              <a:pPr/>
              <a:t>07.10.2013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AAEC256C-6BC5-42D8-8516-A71F75422B6E}"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mc:AlternateContent xmlns:mc="http://schemas.openxmlformats.org/markup-compatibility/2006">
    <mc:Choice xmlns="" xmlns:p14="http://schemas.microsoft.com/office/powerpoint/2010/main" Requires="p14">
      <p:transition spd="slow" p14:dur="4000" advClick="0" advTm="2508">
        <p14:vortex dir="r"/>
      </p:transition>
    </mc:Choice>
    <mc:Fallback>
      <p:transition spd="slow" advClick="0" advTm="2508">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F6F26D86-A33E-45B1-8C20-F760E5B6765A}" type="datetimeFigureOut">
              <a:rPr lang="ru-RU" smtClean="0"/>
              <a:pPr/>
              <a:t>07.10.2013</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AEC256C-6BC5-42D8-8516-A71F75422B6E}"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mc:Choice xmlns="" xmlns:p14="http://schemas.microsoft.com/office/powerpoint/2010/main" Requires="p14">
      <p:transition spd="slow" p14:dur="4000" advClick="0" advTm="2508">
        <p14:vortex dir="r"/>
      </p:transition>
    </mc:Choice>
    <mc:Fallback>
      <p:transition spd="slow" advClick="0" advTm="2508">
        <p:fade/>
      </p:transition>
    </mc:Fallback>
  </mc:AlternateConten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video" Target="NULL" TargetMode="External"/><Relationship Id="rId5" Type="http://schemas.openxmlformats.org/officeDocument/2006/relationships/image" Target="../media/image4.png"/><Relationship Id="rId4" Type="http://schemas.microsoft.com/office/2007/relationships/media" Target="../media/media1.mp3"/></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Desktop\Новая папка (2)\49.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Box 8"/>
          <p:cNvSpPr txBox="1"/>
          <p:nvPr/>
        </p:nvSpPr>
        <p:spPr>
          <a:xfrm>
            <a:off x="3203848" y="137551"/>
            <a:ext cx="2398734" cy="46166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ru-RU" sz="2400" i="1" spc="50" dirty="0" smtClean="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Times New Roman" pitchFamily="18" charset="0"/>
                <a:cs typeface="Times New Roman" pitchFamily="18" charset="0"/>
              </a:rPr>
              <a:t>ПРЕЗЕНТАЦИЯ</a:t>
            </a:r>
            <a:endParaRPr lang="ru-RU" sz="2400" i="1"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Times New Roman" pitchFamily="18" charset="0"/>
              <a:cs typeface="Times New Roman" pitchFamily="18" charset="0"/>
            </a:endParaRPr>
          </a:p>
        </p:txBody>
      </p:sp>
      <p:sp>
        <p:nvSpPr>
          <p:cNvPr id="10" name="TextBox 9"/>
          <p:cNvSpPr txBox="1"/>
          <p:nvPr/>
        </p:nvSpPr>
        <p:spPr>
          <a:xfrm>
            <a:off x="3718508" y="908720"/>
            <a:ext cx="1421671" cy="46166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ru-RU" sz="2400" i="1" dirty="0" smtClean="0">
                <a:latin typeface="Times New Roman" pitchFamily="18" charset="0"/>
                <a:cs typeface="Times New Roman" pitchFamily="18" charset="0"/>
              </a:rPr>
              <a:t>На тему:</a:t>
            </a:r>
            <a:endParaRPr lang="ru-RU" sz="2400" i="1" dirty="0">
              <a:latin typeface="Times New Roman" pitchFamily="18" charset="0"/>
              <a:cs typeface="Times New Roman" pitchFamily="18" charset="0"/>
            </a:endParaRPr>
          </a:p>
        </p:txBody>
      </p:sp>
      <p:sp>
        <p:nvSpPr>
          <p:cNvPr id="11" name="TextBox 10"/>
          <p:cNvSpPr txBox="1"/>
          <p:nvPr/>
        </p:nvSpPr>
        <p:spPr>
          <a:xfrm>
            <a:off x="3723444" y="6309320"/>
            <a:ext cx="5311134" cy="400110"/>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ru-RU" sz="2000" i="1" dirty="0" smtClean="0">
                <a:latin typeface="Times New Roman" pitchFamily="18" charset="0"/>
                <a:cs typeface="Times New Roman" pitchFamily="18" charset="0"/>
              </a:rPr>
              <a:t>Выполнил: ученик 9 «А» класса Солопов Вадим</a:t>
            </a:r>
            <a:endParaRPr lang="ru-RU" sz="2000" i="1" dirty="0">
              <a:latin typeface="Times New Roman" pitchFamily="18" charset="0"/>
              <a:cs typeface="Times New Roman" pitchFamily="18" charset="0"/>
            </a:endParaRPr>
          </a:p>
        </p:txBody>
      </p:sp>
      <p:sp>
        <p:nvSpPr>
          <p:cNvPr id="12" name="TextBox 11"/>
          <p:cNvSpPr txBox="1"/>
          <p:nvPr/>
        </p:nvSpPr>
        <p:spPr>
          <a:xfrm>
            <a:off x="1151620" y="2875002"/>
            <a:ext cx="6840760" cy="110799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prstTxWarp prst="textDoubleWave1">
              <a:avLst/>
            </a:prstTxWarp>
            <a:spAutoFit/>
          </a:bodyPr>
          <a:lstStyle/>
          <a:p>
            <a:r>
              <a:rPr lang="ru-RU" sz="6600" i="1" dirty="0" smtClean="0">
                <a:latin typeface="Times New Roman" pitchFamily="18" charset="0"/>
                <a:cs typeface="Times New Roman" pitchFamily="18" charset="0"/>
              </a:rPr>
              <a:t>Хлеб всему голова</a:t>
            </a:r>
            <a:endParaRPr lang="ru-RU" sz="6600" i="1" dirty="0">
              <a:latin typeface="Times New Roman" pitchFamily="18" charset="0"/>
              <a:cs typeface="Times New Roman" pitchFamily="18" charset="0"/>
            </a:endParaRPr>
          </a:p>
        </p:txBody>
      </p:sp>
      <p:pic>
        <p:nvPicPr>
          <p:cNvPr id="7" name="Ol_ga-Voronec-Hleb-vsemu-golova (cut-mp3.com).mp3">
            <a:hlinkClick r:id="" action="ppaction://media"/>
          </p:cNvPr>
          <p:cNvPicPr>
            <a:picLocks noChangeAspect="1"/>
          </p:cNvPicPr>
          <p:nvPr>
            <a:videoFile r:link="rId1"/>
            <p:extLst>
              <p:ext uri="{DAA4B4D4-6D71-4841-9C94-3DE7FCFB9230}">
                <p14:media xmlns="" xmlns:p14="http://schemas.microsoft.com/office/powerpoint/2010/main" r:embed="rId4"/>
              </p:ext>
            </p:extLst>
          </p:nvPr>
        </p:nvPicPr>
        <p:blipFill>
          <a:blip r:embed="rId5" cstate="print"/>
          <a:stretch>
            <a:fillRect/>
          </a:stretch>
        </p:blipFill>
        <p:spPr>
          <a:xfrm>
            <a:off x="7524328" y="195278"/>
            <a:ext cx="609600" cy="609600"/>
          </a:xfrm>
          <a:prstGeom prst="rect">
            <a:avLst/>
          </a:prstGeom>
        </p:spPr>
      </p:pic>
    </p:spTree>
    <p:extLst>
      <p:ext uri="{BB962C8B-B14F-4D97-AF65-F5344CB8AC3E}">
        <p14:creationId xmlns="" xmlns:p14="http://schemas.microsoft.com/office/powerpoint/2010/main" val="3470463400"/>
      </p:ext>
    </p:extLst>
  </p:cSld>
  <p:clrMapOvr>
    <a:masterClrMapping/>
  </p:clrMapOvr>
  <mc:AlternateContent xmlns:mc="http://schemas.openxmlformats.org/markup-compatibility/2006">
    <mc:Choice xmlns="" xmlns:p14="http://schemas.microsoft.com/office/powerpoint/2010/main" Requires="p14">
      <p:transition spd="slow" p14:dur="4000" advClick="0" advTm="2508">
        <p14:vortex dir="r"/>
      </p:transition>
    </mc:Choice>
    <mc:Fallback>
      <p:transition spd="slow" advClick="0" advTm="250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1" presetClass="mediacall" presetSubtype="0" fill="hold" nodeType="afterEffect">
                                  <p:stCondLst>
                                    <p:cond delay="0"/>
                                  </p:stCondLst>
                                  <p:childTnLst>
                                    <p:cmd type="call" cmd="playFrom(0.0)">
                                      <p:cBhvr>
                                        <p:cTn id="30"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31" repeatCount="indefinite" fill="hold" display="0">
                  <p:stCondLst>
                    <p:cond delay="indefinite"/>
                  </p:stCondLst>
                  <p:endCondLst>
                    <p:cond evt="onStopAudio" delay="0">
                      <p:tgtEl>
                        <p:sldTgt/>
                      </p:tgtEl>
                    </p:cond>
                  </p:endCondLst>
                </p:cTn>
                <p:tgtEl>
                  <p:spTgt spid="7"/>
                </p:tgtEl>
              </p:cMediaNode>
            </p:video>
          </p:childTnLst>
        </p:cTn>
      </p:par>
    </p:tnLst>
    <p:bldLst>
      <p:bldP spid="9" grpId="0" animBg="1"/>
      <p:bldP spid="10" grpId="0" animBg="1"/>
      <p:bldP spid="11" grpId="0" animBg="1"/>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6865" y="722722"/>
            <a:ext cx="8784976" cy="203132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ru-RU" i="1" dirty="0" smtClean="0">
                <a:latin typeface="Times New Roman" pitchFamily="18" charset="0"/>
                <a:cs typeface="Times New Roman" pitchFamily="18" charset="0"/>
              </a:rPr>
              <a:t>В христианстве хлеб играет центральную роль в таинстве Святого Причастия, пресуществляясь во время Евхаристии в Тело Христово. В иудаизме пресный (то есть изготовленный без дрожжей) хлеб употребляется на Пасху, праздник исхода из Египта. Согласно христианскому богословию, оба обычая тесно связаны между собой, так как именно во время празднования еврейской пасхи, на Тайной Вечере, Христос преломил хлеб, положив тем самым начало таинству Евхаристии. В молитве «Отче наш» есть слова: «Хлеб наш насущный </a:t>
            </a:r>
            <a:r>
              <a:rPr lang="ru-RU" i="1" dirty="0" err="1" smtClean="0">
                <a:latin typeface="Times New Roman" pitchFamily="18" charset="0"/>
                <a:cs typeface="Times New Roman" pitchFamily="18" charset="0"/>
              </a:rPr>
              <a:t>даждь</a:t>
            </a:r>
            <a:r>
              <a:rPr lang="ru-RU" i="1" dirty="0" smtClean="0">
                <a:latin typeface="Times New Roman" pitchFamily="18" charset="0"/>
                <a:cs typeface="Times New Roman" pitchFamily="18" charset="0"/>
              </a:rPr>
              <a:t> нам днесь».</a:t>
            </a:r>
            <a:endParaRPr lang="ru-RU" i="1" dirty="0">
              <a:latin typeface="Times New Roman" pitchFamily="18" charset="0"/>
              <a:cs typeface="Times New Roman" pitchFamily="18" charset="0"/>
            </a:endParaRPr>
          </a:p>
        </p:txBody>
      </p:sp>
      <p:sp>
        <p:nvSpPr>
          <p:cNvPr id="5" name="TextBox 4"/>
          <p:cNvSpPr txBox="1"/>
          <p:nvPr/>
        </p:nvSpPr>
        <p:spPr>
          <a:xfrm>
            <a:off x="2555776" y="166610"/>
            <a:ext cx="3523978"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ru-RU" i="1" dirty="0" smtClean="0">
                <a:latin typeface="Times New Roman" pitchFamily="18" charset="0"/>
                <a:cs typeface="Times New Roman" pitchFamily="18" charset="0"/>
              </a:rPr>
              <a:t>ХЛЕБ В КУЛЬТУРЕ И РЕЛИГИИ</a:t>
            </a:r>
            <a:endParaRPr lang="ru-RU" i="1" dirty="0">
              <a:latin typeface="Times New Roman" pitchFamily="18" charset="0"/>
              <a:cs typeface="Times New Roman" pitchFamily="18" charset="0"/>
            </a:endParaRPr>
          </a:p>
        </p:txBody>
      </p:sp>
      <p:pic>
        <p:nvPicPr>
          <p:cNvPr id="5123"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33048" y="2852936"/>
            <a:ext cx="3690880" cy="3690880"/>
          </a:xfrm>
          <a:prstGeom prst="ellipse">
            <a:avLst/>
          </a:prstGeom>
          <a:ln>
            <a:noFill/>
          </a:ln>
          <a:effectLst>
            <a:outerShdw dist="35921" dir="2700000" algn="ctr" rotWithShape="0">
              <a:schemeClr val="bg2"/>
            </a:outerShdw>
            <a:softEdge rad="317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986489" y="2852936"/>
            <a:ext cx="3946962" cy="3690880"/>
          </a:xfrm>
          <a:prstGeom prst="ellipse">
            <a:avLst/>
          </a:prstGeom>
          <a:ln>
            <a:noFill/>
          </a:ln>
          <a:effectLst>
            <a:softEdge rad="317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680610249"/>
      </p:ext>
    </p:extLst>
  </p:cSld>
  <p:clrMapOvr>
    <a:masterClrMapping/>
  </p:clrMapOvr>
  <p:transition spd="slow" advClick="0" advTm="25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32" presetClass="emph" presetSubtype="0" fill="hold" grpId="0" nodeType="afterEffect">
                                  <p:stCondLst>
                                    <p:cond delay="0"/>
                                  </p:stCondLst>
                                  <p:childTnLst>
                                    <p:animRot by="120000">
                                      <p:cBhvr>
                                        <p:cTn id="13" dur="100" fill="hold">
                                          <p:stCondLst>
                                            <p:cond delay="0"/>
                                          </p:stCondLst>
                                        </p:cTn>
                                        <p:tgtEl>
                                          <p:spTgt spid="4"/>
                                        </p:tgtEl>
                                        <p:attrNameLst>
                                          <p:attrName>r</p:attrName>
                                        </p:attrNameLst>
                                      </p:cBhvr>
                                    </p:animRot>
                                    <p:animRot by="-240000">
                                      <p:cBhvr>
                                        <p:cTn id="14" dur="200" fill="hold">
                                          <p:stCondLst>
                                            <p:cond delay="200"/>
                                          </p:stCondLst>
                                        </p:cTn>
                                        <p:tgtEl>
                                          <p:spTgt spid="4"/>
                                        </p:tgtEl>
                                        <p:attrNameLst>
                                          <p:attrName>r</p:attrName>
                                        </p:attrNameLst>
                                      </p:cBhvr>
                                    </p:animRot>
                                    <p:animRot by="240000">
                                      <p:cBhvr>
                                        <p:cTn id="15" dur="200" fill="hold">
                                          <p:stCondLst>
                                            <p:cond delay="400"/>
                                          </p:stCondLst>
                                        </p:cTn>
                                        <p:tgtEl>
                                          <p:spTgt spid="4"/>
                                        </p:tgtEl>
                                        <p:attrNameLst>
                                          <p:attrName>r</p:attrName>
                                        </p:attrNameLst>
                                      </p:cBhvr>
                                    </p:animRot>
                                    <p:animRot by="-240000">
                                      <p:cBhvr>
                                        <p:cTn id="16" dur="200" fill="hold">
                                          <p:stCondLst>
                                            <p:cond delay="600"/>
                                          </p:stCondLst>
                                        </p:cTn>
                                        <p:tgtEl>
                                          <p:spTgt spid="4"/>
                                        </p:tgtEl>
                                        <p:attrNameLst>
                                          <p:attrName>r</p:attrName>
                                        </p:attrNameLst>
                                      </p:cBhvr>
                                    </p:animRot>
                                    <p:animRot by="120000">
                                      <p:cBhvr>
                                        <p:cTn id="17" dur="200" fill="hold">
                                          <p:stCondLst>
                                            <p:cond delay="800"/>
                                          </p:stCondLst>
                                        </p:cTn>
                                        <p:tgtEl>
                                          <p:spTgt spid="4"/>
                                        </p:tgtEl>
                                        <p:attrNameLst>
                                          <p:attrName>r</p:attrName>
                                        </p:attrNameLst>
                                      </p:cBhvr>
                                    </p:animRot>
                                  </p:childTnLst>
                                </p:cTn>
                              </p:par>
                            </p:childTnLst>
                          </p:cTn>
                        </p:par>
                        <p:par>
                          <p:cTn id="18" fill="hold">
                            <p:stCondLst>
                              <p:cond delay="2000"/>
                            </p:stCondLst>
                            <p:childTnLst>
                              <p:par>
                                <p:cTn id="19" presetID="26" presetClass="emph" presetSubtype="0" fill="hold" nodeType="afterEffect">
                                  <p:stCondLst>
                                    <p:cond delay="0"/>
                                  </p:stCondLst>
                                  <p:childTnLst>
                                    <p:animEffect transition="out" filter="fade">
                                      <p:cBhvr>
                                        <p:cTn id="20" dur="500" tmFilter="0, 0; .2, .5; .8, .5; 1, 0"/>
                                        <p:tgtEl>
                                          <p:spTgt spid="5123"/>
                                        </p:tgtEl>
                                      </p:cBhvr>
                                    </p:animEffect>
                                    <p:animScale>
                                      <p:cBhvr>
                                        <p:cTn id="21" dur="250" autoRev="1" fill="hold"/>
                                        <p:tgtEl>
                                          <p:spTgt spid="5123"/>
                                        </p:tgtEl>
                                      </p:cBhvr>
                                      <p:by x="105000" y="105000"/>
                                    </p:animScale>
                                  </p:childTnLst>
                                </p:cTn>
                              </p:par>
                            </p:childTnLst>
                          </p:cTn>
                        </p:par>
                        <p:par>
                          <p:cTn id="22" fill="hold">
                            <p:stCondLst>
                              <p:cond delay="2500"/>
                            </p:stCondLst>
                            <p:childTnLst>
                              <p:par>
                                <p:cTn id="23" presetID="26" presetClass="emph" presetSubtype="0" fill="hold" nodeType="afterEffect">
                                  <p:stCondLst>
                                    <p:cond delay="0"/>
                                  </p:stCondLst>
                                  <p:childTnLst>
                                    <p:animEffect transition="out" filter="fade">
                                      <p:cBhvr>
                                        <p:cTn id="24" dur="500" tmFilter="0, 0; .2, .5; .8, .5; 1, 0"/>
                                        <p:tgtEl>
                                          <p:spTgt spid="5124"/>
                                        </p:tgtEl>
                                      </p:cBhvr>
                                    </p:animEffect>
                                    <p:animScale>
                                      <p:cBhvr>
                                        <p:cTn id="25" dur="250" autoRev="1" fill="hold"/>
                                        <p:tgtEl>
                                          <p:spTgt spid="512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692696"/>
            <a:ext cx="8784976" cy="203132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ru-RU" i="1" dirty="0" smtClean="0">
                <a:latin typeface="Times New Roman" pitchFamily="18" charset="0"/>
                <a:cs typeface="Times New Roman" pitchFamily="18" charset="0"/>
              </a:rPr>
              <a:t>В неурожайные годы и во время голода население часто вынуждено было заменять недостающий хлеб другими растительными продуктами.</a:t>
            </a:r>
          </a:p>
          <a:p>
            <a:r>
              <a:rPr lang="ru-RU" i="1" dirty="0" smtClean="0">
                <a:latin typeface="Times New Roman" pitchFamily="18" charset="0"/>
                <a:cs typeface="Times New Roman" pitchFamily="18" charset="0"/>
              </a:rPr>
              <a:t>Суррогатами хлеба служили: лебеда, отруби, картофель, просо, гречиха и горох, мякина, жёлуди, подсолнечные жмыхи, свекловичный жом, винокуренная барда, солома, кора и многое другое.</a:t>
            </a:r>
          </a:p>
          <a:p>
            <a:r>
              <a:rPr lang="ru-RU" i="1" dirty="0" smtClean="0">
                <a:latin typeface="Times New Roman" pitchFamily="18" charset="0"/>
                <a:cs typeface="Times New Roman" pitchFamily="18" charset="0"/>
              </a:rPr>
              <a:t>Суррогаты эти или примешивались к ржаной муке, или хлеб приготовлялся из одного суррогатного материала; чаще из смеси разных суррогатов.</a:t>
            </a:r>
            <a:endParaRPr lang="ru-RU" i="1" dirty="0">
              <a:latin typeface="Times New Roman" pitchFamily="18" charset="0"/>
              <a:cs typeface="Times New Roman" pitchFamily="18" charset="0"/>
            </a:endParaRPr>
          </a:p>
        </p:txBody>
      </p:sp>
      <p:sp>
        <p:nvSpPr>
          <p:cNvPr id="5" name="TextBox 4"/>
          <p:cNvSpPr txBox="1"/>
          <p:nvPr/>
        </p:nvSpPr>
        <p:spPr>
          <a:xfrm>
            <a:off x="3203848" y="94719"/>
            <a:ext cx="2341795"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ru-RU" i="1" dirty="0" smtClean="0">
                <a:latin typeface="Times New Roman" pitchFamily="18" charset="0"/>
                <a:cs typeface="Times New Roman" pitchFamily="18" charset="0"/>
              </a:rPr>
              <a:t>СУРРОГАТЫ ХЛЕБА</a:t>
            </a:r>
            <a:endParaRPr lang="ru-RU" i="1" dirty="0">
              <a:latin typeface="Times New Roman" pitchFamily="18" charset="0"/>
              <a:cs typeface="Times New Roman" pitchFamily="18" charset="0"/>
            </a:endParaRPr>
          </a:p>
        </p:txBody>
      </p:sp>
      <p:pic>
        <p:nvPicPr>
          <p:cNvPr id="10242" name="Picture 2" descr="C:\Users\User\Desktop\Новая папка (2)\2-z32-57e14939-da87-41c1-b5cc-c09a5f5f27c0.jpg"/>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0374" t="14289" r="6332" b="10606"/>
          <a:stretch/>
        </p:blipFill>
        <p:spPr bwMode="auto">
          <a:xfrm>
            <a:off x="1899399" y="2924944"/>
            <a:ext cx="4950692" cy="2918691"/>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17828514"/>
      </p:ext>
    </p:extLst>
  </p:cSld>
  <p:clrMapOvr>
    <a:masterClrMapping/>
  </p:clrMapOvr>
  <p:transition spd="slow" advClick="0" advTm="2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par>
                          <p:cTn id="14" fill="hold">
                            <p:stCondLst>
                              <p:cond delay="2500"/>
                            </p:stCondLst>
                            <p:childTnLst>
                              <p:par>
                                <p:cTn id="15" presetID="32" presetClass="emph" presetSubtype="0" fill="hold" nodeType="afterEffect">
                                  <p:stCondLst>
                                    <p:cond delay="0"/>
                                  </p:stCondLst>
                                  <p:childTnLst>
                                    <p:animRot by="120000">
                                      <p:cBhvr>
                                        <p:cTn id="16" dur="100" fill="hold">
                                          <p:stCondLst>
                                            <p:cond delay="0"/>
                                          </p:stCondLst>
                                        </p:cTn>
                                        <p:tgtEl>
                                          <p:spTgt spid="10242"/>
                                        </p:tgtEl>
                                        <p:attrNameLst>
                                          <p:attrName>r</p:attrName>
                                        </p:attrNameLst>
                                      </p:cBhvr>
                                    </p:animRot>
                                    <p:animRot by="-240000">
                                      <p:cBhvr>
                                        <p:cTn id="17" dur="200" fill="hold">
                                          <p:stCondLst>
                                            <p:cond delay="200"/>
                                          </p:stCondLst>
                                        </p:cTn>
                                        <p:tgtEl>
                                          <p:spTgt spid="10242"/>
                                        </p:tgtEl>
                                        <p:attrNameLst>
                                          <p:attrName>r</p:attrName>
                                        </p:attrNameLst>
                                      </p:cBhvr>
                                    </p:animRot>
                                    <p:animRot by="240000">
                                      <p:cBhvr>
                                        <p:cTn id="18" dur="200" fill="hold">
                                          <p:stCondLst>
                                            <p:cond delay="400"/>
                                          </p:stCondLst>
                                        </p:cTn>
                                        <p:tgtEl>
                                          <p:spTgt spid="10242"/>
                                        </p:tgtEl>
                                        <p:attrNameLst>
                                          <p:attrName>r</p:attrName>
                                        </p:attrNameLst>
                                      </p:cBhvr>
                                    </p:animRot>
                                    <p:animRot by="-240000">
                                      <p:cBhvr>
                                        <p:cTn id="19" dur="200" fill="hold">
                                          <p:stCondLst>
                                            <p:cond delay="600"/>
                                          </p:stCondLst>
                                        </p:cTn>
                                        <p:tgtEl>
                                          <p:spTgt spid="10242"/>
                                        </p:tgtEl>
                                        <p:attrNameLst>
                                          <p:attrName>r</p:attrName>
                                        </p:attrNameLst>
                                      </p:cBhvr>
                                    </p:animRot>
                                    <p:animRot by="120000">
                                      <p:cBhvr>
                                        <p:cTn id="20" dur="200" fill="hold">
                                          <p:stCondLst>
                                            <p:cond delay="800"/>
                                          </p:stCondLst>
                                        </p:cTn>
                                        <p:tgtEl>
                                          <p:spTgt spid="102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700808"/>
            <a:ext cx="8856984" cy="1846659"/>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ru-RU" sz="5400" i="1" dirty="0" smtClean="0">
                <a:latin typeface="Times New Roman" pitchFamily="18" charset="0"/>
                <a:cs typeface="Times New Roman" pitchFamily="18" charset="0"/>
              </a:rPr>
              <a:t>СПАСИБО ЗА ВНИМАНИЕ! </a:t>
            </a:r>
          </a:p>
          <a:p>
            <a:pPr algn="ctr"/>
            <a:r>
              <a:rPr lang="ru-RU" sz="6000" i="1" dirty="0" smtClean="0">
                <a:latin typeface="Times New Roman" pitchFamily="18" charset="0"/>
                <a:cs typeface="Times New Roman" pitchFamily="18" charset="0"/>
                <a:sym typeface="Wingdings" pitchFamily="2" charset="2"/>
              </a:rPr>
              <a:t></a:t>
            </a:r>
            <a:endParaRPr lang="ru-RU" sz="6000" i="1" dirty="0">
              <a:latin typeface="Times New Roman" pitchFamily="18" charset="0"/>
              <a:cs typeface="Times New Roman" pitchFamily="18" charset="0"/>
            </a:endParaRPr>
          </a:p>
        </p:txBody>
      </p:sp>
    </p:spTree>
    <p:extLst>
      <p:ext uri="{BB962C8B-B14F-4D97-AF65-F5344CB8AC3E}">
        <p14:creationId xmlns="" xmlns:p14="http://schemas.microsoft.com/office/powerpoint/2010/main" val="1332631933"/>
      </p:ext>
    </p:extLst>
  </p:cSld>
  <p:clrMapOvr>
    <a:masterClrMapping/>
  </p:clrMapOvr>
  <mc:AlternateContent xmlns:mc="http://schemas.openxmlformats.org/markup-compatibility/2006">
    <mc:Choice xmlns="" xmlns:p14="http://schemas.microsoft.com/office/powerpoint/2010/main" Requires="p14">
      <p:transition spd="slow" p14:dur="3000" advClick="0" advTm="4000">
        <p14:shred/>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07504" y="620408"/>
            <a:ext cx="8933649"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ru-RU" i="1" dirty="0" smtClean="0">
                <a:latin typeface="Times New Roman" pitchFamily="18" charset="0"/>
                <a:cs typeface="Times New Roman" pitchFamily="18" charset="0"/>
              </a:rPr>
              <a:t>Хлеб – самая древняя еда человека из тех, что состоят из нескольких ингредиентов и требуют больших трудозатрат при приготовлении. Возможно, именно необходимость выращивать хлеб заставила человека перейти к осёдлой жизни от охоты и собирательства.</a:t>
            </a:r>
            <a:endParaRPr lang="ru-RU" i="1" dirty="0">
              <a:latin typeface="Times New Roman" pitchFamily="18" charset="0"/>
              <a:cs typeface="Times New Roman" pitchFamily="18" charset="0"/>
            </a:endParaRPr>
          </a:p>
        </p:txBody>
      </p:sp>
      <p:sp>
        <p:nvSpPr>
          <p:cNvPr id="15" name="TextBox 14"/>
          <p:cNvSpPr txBox="1"/>
          <p:nvPr/>
        </p:nvSpPr>
        <p:spPr>
          <a:xfrm>
            <a:off x="3399288" y="150133"/>
            <a:ext cx="1677062" cy="461665"/>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ru-RU" sz="2400" b="1" i="1" dirty="0" smtClean="0">
                <a:latin typeface="Times New Roman" pitchFamily="18" charset="0"/>
                <a:cs typeface="Times New Roman" pitchFamily="18" charset="0"/>
              </a:rPr>
              <a:t>ИСТОРИЯ</a:t>
            </a:r>
            <a:endParaRPr lang="ru-RU" sz="2400" b="1" i="1" dirty="0">
              <a:latin typeface="Times New Roman" pitchFamily="18" charset="0"/>
              <a:cs typeface="Times New Roman" pitchFamily="18" charset="0"/>
            </a:endParaRPr>
          </a:p>
        </p:txBody>
      </p:sp>
      <p:pic>
        <p:nvPicPr>
          <p:cNvPr id="1032" name="Picture 8" descr="C:\Users\User\Desktop\Новая папка (2)\401107_xleb_baton_kunzhut_meshok_muka_zerno_pshenica_kolo_1680x1050_www.GdeFon.ru_-290x290.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rot="21349038">
            <a:off x="5245642" y="945855"/>
            <a:ext cx="3567169" cy="3567169"/>
          </a:xfrm>
          <a:prstGeom prst="roundRect">
            <a:avLst>
              <a:gd name="adj" fmla="val 16667"/>
            </a:avLst>
          </a:prstGeom>
          <a:ln>
            <a:noFill/>
          </a:ln>
          <a:effectLst>
            <a:outerShdw blurRad="152400" dist="12000" dir="900000" sy="98000" kx="110000" ky="200000" algn="tl" rotWithShape="0">
              <a:srgbClr val="000000">
                <a:alpha val="30000"/>
              </a:srgbClr>
            </a:outerShdw>
            <a:reflection blurRad="6350" stA="50000" endA="275" endPos="40000" dist="101600" dir="5400000" sy="-100000" algn="bl" rotWithShape="0"/>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pic>
        <p:nvPicPr>
          <p:cNvPr id="1033" name="Picture 9" descr="C:\Users\User\Desktop\Новая папка (2)\32589.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7504" y="1577311"/>
            <a:ext cx="3476756" cy="2304256"/>
          </a:xfrm>
          <a:prstGeom prst="roundRect">
            <a:avLst>
              <a:gd name="adj" fmla="val 16667"/>
            </a:avLst>
          </a:prstGeom>
          <a:ln>
            <a:noFill/>
          </a:ln>
          <a:effectLst>
            <a:outerShdw blurRad="152400" dist="12000" dir="900000" sy="98000" kx="110000" ky="200000" algn="tl" rotWithShape="0">
              <a:srgbClr val="000000">
                <a:alpha val="30000"/>
              </a:srgbClr>
            </a:outerShdw>
            <a:reflection blurRad="6350" stA="50000" endA="275" endPos="40000" dist="101600" dir="5400000" sy="-100000" algn="bl" rotWithShape="0"/>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pic>
        <p:nvPicPr>
          <p:cNvPr id="1034" name="Picture 10" descr="C:\Users\User\Desktop\Новая папка (2)\how_to_run_a_bread_business.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347060" y="4005064"/>
            <a:ext cx="4104455" cy="2606282"/>
          </a:xfrm>
          <a:prstGeom prst="ellipse">
            <a:avLst/>
          </a:prstGeom>
          <a:ln>
            <a:noFill/>
          </a:ln>
          <a:effectLst>
            <a:reflection blurRad="6350" stA="52000" endA="300" endPos="35000" dir="5400000" sy="-100000" algn="bl" rotWithShape="0"/>
            <a:softEdge rad="112500"/>
          </a:effectLst>
          <a:scene3d>
            <a:camera prst="orthographicFront">
              <a:rot lat="0" lon="0" rev="0"/>
            </a:camera>
            <a:lightRig rig="contrasting" dir="t">
              <a:rot lat="0" lon="0" rev="7800000"/>
            </a:lightRig>
          </a:scene3d>
          <a:sp3d>
            <a:bevelT w="139700" h="139700"/>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66784568"/>
      </p:ext>
    </p:extLst>
  </p:cSld>
  <p:clrMapOvr>
    <a:masterClrMapping/>
  </p:clrMapOvr>
  <p:transition spd="slow" advClick="0" advTm="2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3000" fill="hold"/>
                                        <p:tgtEl>
                                          <p:spTgt spid="15"/>
                                        </p:tgtEl>
                                        <p:attrNameLst>
                                          <p:attrName>ppt_x</p:attrName>
                                        </p:attrNameLst>
                                      </p:cBhvr>
                                      <p:tavLst>
                                        <p:tav tm="0">
                                          <p:val>
                                            <p:strVal val="#ppt_x"/>
                                          </p:val>
                                        </p:tav>
                                        <p:tav tm="100000">
                                          <p:val>
                                            <p:strVal val="#ppt_x"/>
                                          </p:val>
                                        </p:tav>
                                      </p:tavLst>
                                    </p:anim>
                                    <p:anim calcmode="lin" valueType="num">
                                      <p:cBhvr additive="base">
                                        <p:cTn id="8" dur="30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16" presetClass="entr" presetSubtype="21"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par>
                          <p:cTn id="13" fill="hold">
                            <p:stCondLst>
                              <p:cond delay="3500"/>
                            </p:stCondLst>
                            <p:childTnLst>
                              <p:par>
                                <p:cTn id="14" presetID="3" presetClass="entr" presetSubtype="10" fill="hold" nodeType="afterEffect">
                                  <p:stCondLst>
                                    <p:cond delay="0"/>
                                  </p:stCondLst>
                                  <p:childTnLst>
                                    <p:set>
                                      <p:cBhvr>
                                        <p:cTn id="15" dur="1" fill="hold">
                                          <p:stCondLst>
                                            <p:cond delay="0"/>
                                          </p:stCondLst>
                                        </p:cTn>
                                        <p:tgtEl>
                                          <p:spTgt spid="1033"/>
                                        </p:tgtEl>
                                        <p:attrNameLst>
                                          <p:attrName>style.visibility</p:attrName>
                                        </p:attrNameLst>
                                      </p:cBhvr>
                                      <p:to>
                                        <p:strVal val="visible"/>
                                      </p:to>
                                    </p:set>
                                    <p:animEffect transition="in" filter="blinds(horizontal)">
                                      <p:cBhvr>
                                        <p:cTn id="16" dur="500"/>
                                        <p:tgtEl>
                                          <p:spTgt spid="1033"/>
                                        </p:tgtEl>
                                      </p:cBhvr>
                                    </p:animEffect>
                                  </p:childTnLst>
                                </p:cTn>
                              </p:par>
                            </p:childTnLst>
                          </p:cTn>
                        </p:par>
                        <p:par>
                          <p:cTn id="17" fill="hold">
                            <p:stCondLst>
                              <p:cond delay="4000"/>
                            </p:stCondLst>
                            <p:childTnLst>
                              <p:par>
                                <p:cTn id="18" presetID="45" presetClass="entr" presetSubtype="0" fill="hold" nodeType="afterEffect">
                                  <p:stCondLst>
                                    <p:cond delay="0"/>
                                  </p:stCondLst>
                                  <p:childTnLst>
                                    <p:set>
                                      <p:cBhvr>
                                        <p:cTn id="19" dur="1" fill="hold">
                                          <p:stCondLst>
                                            <p:cond delay="0"/>
                                          </p:stCondLst>
                                        </p:cTn>
                                        <p:tgtEl>
                                          <p:spTgt spid="1032"/>
                                        </p:tgtEl>
                                        <p:attrNameLst>
                                          <p:attrName>style.visibility</p:attrName>
                                        </p:attrNameLst>
                                      </p:cBhvr>
                                      <p:to>
                                        <p:strVal val="visible"/>
                                      </p:to>
                                    </p:set>
                                    <p:animEffect transition="in" filter="fade">
                                      <p:cBhvr>
                                        <p:cTn id="20" dur="2000"/>
                                        <p:tgtEl>
                                          <p:spTgt spid="1032"/>
                                        </p:tgtEl>
                                      </p:cBhvr>
                                    </p:animEffect>
                                    <p:anim calcmode="lin" valueType="num">
                                      <p:cBhvr>
                                        <p:cTn id="21" dur="2000" fill="hold"/>
                                        <p:tgtEl>
                                          <p:spTgt spid="1032"/>
                                        </p:tgtEl>
                                        <p:attrNameLst>
                                          <p:attrName>ppt_w</p:attrName>
                                        </p:attrNameLst>
                                      </p:cBhvr>
                                      <p:tavLst>
                                        <p:tav tm="0" fmla="#ppt_w*sin(2.5*pi*$)">
                                          <p:val>
                                            <p:fltVal val="0"/>
                                          </p:val>
                                        </p:tav>
                                        <p:tav tm="100000">
                                          <p:val>
                                            <p:fltVal val="1"/>
                                          </p:val>
                                        </p:tav>
                                      </p:tavLst>
                                    </p:anim>
                                    <p:anim calcmode="lin" valueType="num">
                                      <p:cBhvr>
                                        <p:cTn id="22" dur="2000" fill="hold"/>
                                        <p:tgtEl>
                                          <p:spTgt spid="1032"/>
                                        </p:tgtEl>
                                        <p:attrNameLst>
                                          <p:attrName>ppt_h</p:attrName>
                                        </p:attrNameLst>
                                      </p:cBhvr>
                                      <p:tavLst>
                                        <p:tav tm="0">
                                          <p:val>
                                            <p:strVal val="#ppt_h"/>
                                          </p:val>
                                        </p:tav>
                                        <p:tav tm="100000">
                                          <p:val>
                                            <p:strVal val="#ppt_h"/>
                                          </p:val>
                                        </p:tav>
                                      </p:tavLst>
                                    </p:anim>
                                  </p:childTnLst>
                                </p:cTn>
                              </p:par>
                            </p:childTnLst>
                          </p:cTn>
                        </p:par>
                        <p:par>
                          <p:cTn id="23" fill="hold">
                            <p:stCondLst>
                              <p:cond delay="6000"/>
                            </p:stCondLst>
                            <p:childTnLst>
                              <p:par>
                                <p:cTn id="24" presetID="53" presetClass="entr" presetSubtype="16" fill="hold"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p:cTn id="26" dur="1750" fill="hold"/>
                                        <p:tgtEl>
                                          <p:spTgt spid="1034"/>
                                        </p:tgtEl>
                                        <p:attrNameLst>
                                          <p:attrName>ppt_w</p:attrName>
                                        </p:attrNameLst>
                                      </p:cBhvr>
                                      <p:tavLst>
                                        <p:tav tm="0">
                                          <p:val>
                                            <p:fltVal val="0"/>
                                          </p:val>
                                        </p:tav>
                                        <p:tav tm="100000">
                                          <p:val>
                                            <p:strVal val="#ppt_w"/>
                                          </p:val>
                                        </p:tav>
                                      </p:tavLst>
                                    </p:anim>
                                    <p:anim calcmode="lin" valueType="num">
                                      <p:cBhvr>
                                        <p:cTn id="27" dur="1750" fill="hold"/>
                                        <p:tgtEl>
                                          <p:spTgt spid="1034"/>
                                        </p:tgtEl>
                                        <p:attrNameLst>
                                          <p:attrName>ppt_h</p:attrName>
                                        </p:attrNameLst>
                                      </p:cBhvr>
                                      <p:tavLst>
                                        <p:tav tm="0">
                                          <p:val>
                                            <p:fltVal val="0"/>
                                          </p:val>
                                        </p:tav>
                                        <p:tav tm="100000">
                                          <p:val>
                                            <p:strVal val="#ppt_h"/>
                                          </p:val>
                                        </p:tav>
                                      </p:tavLst>
                                    </p:anim>
                                    <p:animEffect transition="in" filter="fade">
                                      <p:cBhvr>
                                        <p:cTn id="28" dur="175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358188"/>
            <a:ext cx="5112568"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ru-RU" i="1" dirty="0" smtClean="0">
                <a:latin typeface="Times New Roman" pitchFamily="18" charset="0"/>
                <a:cs typeface="Times New Roman" pitchFamily="18" charset="0"/>
              </a:rPr>
              <a:t>Позже придумали делать тесто из раздавленных зёрен с водой. Научившись молоть зёрна в муку, люди вскоре открыли для себя технологию выпечки простых лепешек. Первые лепешки были из ячменя, кукурузы и пшеницы. </a:t>
            </a:r>
            <a:endParaRPr lang="ru-RU" i="1" dirty="0">
              <a:latin typeface="Times New Roman" pitchFamily="18" charset="0"/>
              <a:cs typeface="Times New Roman" pitchFamily="18" charset="0"/>
            </a:endParaRPr>
          </a:p>
        </p:txBody>
      </p:sp>
      <p:sp>
        <p:nvSpPr>
          <p:cNvPr id="5" name="TextBox 4"/>
          <p:cNvSpPr txBox="1"/>
          <p:nvPr/>
        </p:nvSpPr>
        <p:spPr>
          <a:xfrm>
            <a:off x="179512" y="188640"/>
            <a:ext cx="8784976"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ru-RU" i="1" dirty="0" smtClean="0">
                <a:latin typeface="Times New Roman" pitchFamily="18" charset="0"/>
                <a:cs typeface="Times New Roman" pitchFamily="18" charset="0"/>
              </a:rPr>
              <a:t>Задолго до того, как удалось обнаружить, что из зёрен и воды можно создать интересное блюдо, жители древней Месопотамии и Египта выращивали пшеницу просто для еды.</a:t>
            </a:r>
            <a:endParaRPr lang="ru-RU" dirty="0"/>
          </a:p>
        </p:txBody>
      </p:sp>
      <p:pic>
        <p:nvPicPr>
          <p:cNvPr id="6" name="Picture 2" descr="C:\Users\User\Desktop\презентация\pic02.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572000" y="908720"/>
            <a:ext cx="4032448" cy="2376264"/>
          </a:xfrm>
          <a:prstGeom prst="ellipse">
            <a:avLst/>
          </a:prstGeom>
          <a:ln>
            <a:noFill/>
          </a:ln>
          <a:effectLst>
            <a:outerShdw blurRad="184150" dist="241300" dir="11520000" sx="110000" sy="110000" algn="ctr">
              <a:srgbClr val="000000">
                <a:alpha val="18000"/>
              </a:srgbClr>
            </a:outerShdw>
            <a:softEdge rad="112500"/>
          </a:effectLst>
          <a:scene3d>
            <a:camera prst="perspectiveFront" fov="5100000">
              <a:rot lat="0" lon="2100000" rev="0"/>
            </a:camera>
            <a:lightRig rig="flood" dir="t">
              <a:rot lat="0" lon="0" rev="13800000"/>
            </a:lightRig>
          </a:scene3d>
          <a:sp3d extrusionH="107950" prstMaterial="plastic">
            <a:bevelT w="82550" h="63500" prst="divot"/>
            <a:bevelB/>
          </a:sp3d>
          <a:extLst>
            <a:ext uri="{909E8E84-426E-40DD-AFC4-6F175D3DCCD1}">
              <a14:hiddenFill xmlns="" xmlns:a14="http://schemas.microsoft.com/office/drawing/2010/main">
                <a:solidFill>
                  <a:srgbClr val="FFFFFF"/>
                </a:solidFill>
              </a14:hiddenFill>
            </a:ext>
          </a:extLst>
        </p:spPr>
      </p:pic>
      <p:pic>
        <p:nvPicPr>
          <p:cNvPr id="7" name="Picture 3" descr="C:\Users\User\Desktop\презентация\аврп.jpe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419872" y="2960244"/>
            <a:ext cx="2545221" cy="1908916"/>
          </a:xfrm>
          <a:prstGeom prst="ellipse">
            <a:avLst/>
          </a:prstGeom>
          <a:ln w="63500" cap="rnd">
            <a:noFill/>
          </a:ln>
          <a:effectLst>
            <a:outerShdw blurRad="50800" dist="38100" dir="18900000" algn="bl" rotWithShape="0">
              <a:prstClr val="black">
                <a:alpha val="40000"/>
              </a:prstClr>
            </a:outerShdw>
          </a:effectLst>
          <a:scene3d>
            <a:camera prst="orthographicFront">
              <a:rot lat="0" lon="0" rev="0"/>
            </a:camera>
            <a:lightRig rig="contrasting" dir="t">
              <a:rot lat="0" lon="0" rev="7800000"/>
            </a:lightRig>
          </a:scene3d>
          <a:sp3d>
            <a:bevelT w="139700" h="139700"/>
          </a:sp3d>
          <a:extLst>
            <a:ext uri="{909E8E84-426E-40DD-AFC4-6F175D3DCCD1}">
              <a14:hiddenFill xmlns="" xmlns:a14="http://schemas.microsoft.com/office/drawing/2010/main">
                <a:solidFill>
                  <a:srgbClr val="FFFFFF"/>
                </a:solidFill>
              </a14:hiddenFill>
            </a:ext>
          </a:extLst>
        </p:spPr>
      </p:pic>
      <p:pic>
        <p:nvPicPr>
          <p:cNvPr id="8" name="Picture 4" descr="C:\Users\User\Desktop\презентация\ипва.jpe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549181" y="4581128"/>
            <a:ext cx="3415307" cy="2276872"/>
          </a:xfrm>
          <a:prstGeom prst="ellipse">
            <a:avLst/>
          </a:prstGeom>
          <a:ln>
            <a:noFill/>
          </a:ln>
          <a:effectLst>
            <a:outerShdw blurRad="50800" dist="38100" dir="18900000" algn="bl" rotWithShape="0">
              <a:prstClr val="black">
                <a:alpha val="40000"/>
              </a:prstClr>
            </a:outerShdw>
            <a:softEdge rad="112500"/>
          </a:effectLst>
          <a:extLst>
            <a:ext uri="{909E8E84-426E-40DD-AFC4-6F175D3DCCD1}">
              <a14:hiddenFill xmlns="" xmlns:a14="http://schemas.microsoft.com/office/drawing/2010/main">
                <a:solidFill>
                  <a:srgbClr val="FFFFFF"/>
                </a:solidFill>
              </a14:hiddenFill>
            </a:ext>
          </a:extLst>
        </p:spPr>
      </p:pic>
      <p:pic>
        <p:nvPicPr>
          <p:cNvPr id="9" name="Picture 5" descr="C:\Users\User\Desktop\презентация\Corn_Tortillas_0113-340x240.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173406" y="3573016"/>
            <a:ext cx="3522743" cy="2486641"/>
          </a:xfrm>
          <a:prstGeom prst="rect">
            <a:avLst/>
          </a:prstGeom>
          <a:ln>
            <a:noFill/>
          </a:ln>
          <a:effectLst>
            <a:outerShdw blurRad="225425" dist="50800" dir="5220000" algn="ctr">
              <a:srgbClr val="000000">
                <a:alpha val="33000"/>
              </a:srgbClr>
            </a:outerShdw>
            <a:softEdge rad="11250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71410850"/>
      </p:ext>
    </p:extLst>
  </p:cSld>
  <p:clrMapOvr>
    <a:masterClrMapping/>
  </p:clrMapOvr>
  <p:transition spd="slow" advClick="0" advTm="2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6"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par>
                          <p:cTn id="14" fill="hold">
                            <p:stCondLst>
                              <p:cond delay="2500"/>
                            </p:stCondLst>
                            <p:childTnLst>
                              <p:par>
                                <p:cTn id="15" presetID="26"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80">
                                          <p:stCondLst>
                                            <p:cond delay="0"/>
                                          </p:stCondLst>
                                        </p:cTn>
                                        <p:tgtEl>
                                          <p:spTgt spid="4"/>
                                        </p:tgtEl>
                                      </p:cBhvr>
                                    </p:animEffect>
                                    <p:anim calcmode="lin" valueType="num">
                                      <p:cBhvr>
                                        <p:cTn id="1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3" dur="26">
                                          <p:stCondLst>
                                            <p:cond delay="650"/>
                                          </p:stCondLst>
                                        </p:cTn>
                                        <p:tgtEl>
                                          <p:spTgt spid="4"/>
                                        </p:tgtEl>
                                      </p:cBhvr>
                                      <p:to x="100000" y="60000"/>
                                    </p:animScale>
                                    <p:animScale>
                                      <p:cBhvr>
                                        <p:cTn id="24" dur="166" decel="50000">
                                          <p:stCondLst>
                                            <p:cond delay="676"/>
                                          </p:stCondLst>
                                        </p:cTn>
                                        <p:tgtEl>
                                          <p:spTgt spid="4"/>
                                        </p:tgtEl>
                                      </p:cBhvr>
                                      <p:to x="100000" y="100000"/>
                                    </p:animScale>
                                    <p:animScale>
                                      <p:cBhvr>
                                        <p:cTn id="25" dur="26">
                                          <p:stCondLst>
                                            <p:cond delay="1312"/>
                                          </p:stCondLst>
                                        </p:cTn>
                                        <p:tgtEl>
                                          <p:spTgt spid="4"/>
                                        </p:tgtEl>
                                      </p:cBhvr>
                                      <p:to x="100000" y="80000"/>
                                    </p:animScale>
                                    <p:animScale>
                                      <p:cBhvr>
                                        <p:cTn id="26" dur="166" decel="50000">
                                          <p:stCondLst>
                                            <p:cond delay="1338"/>
                                          </p:stCondLst>
                                        </p:cTn>
                                        <p:tgtEl>
                                          <p:spTgt spid="4"/>
                                        </p:tgtEl>
                                      </p:cBhvr>
                                      <p:to x="100000" y="100000"/>
                                    </p:animScale>
                                    <p:animScale>
                                      <p:cBhvr>
                                        <p:cTn id="27" dur="26">
                                          <p:stCondLst>
                                            <p:cond delay="1642"/>
                                          </p:stCondLst>
                                        </p:cTn>
                                        <p:tgtEl>
                                          <p:spTgt spid="4"/>
                                        </p:tgtEl>
                                      </p:cBhvr>
                                      <p:to x="100000" y="90000"/>
                                    </p:animScale>
                                    <p:animScale>
                                      <p:cBhvr>
                                        <p:cTn id="28" dur="166" decel="50000">
                                          <p:stCondLst>
                                            <p:cond delay="1668"/>
                                          </p:stCondLst>
                                        </p:cTn>
                                        <p:tgtEl>
                                          <p:spTgt spid="4"/>
                                        </p:tgtEl>
                                      </p:cBhvr>
                                      <p:to x="100000" y="100000"/>
                                    </p:animScale>
                                    <p:animScale>
                                      <p:cBhvr>
                                        <p:cTn id="29" dur="26">
                                          <p:stCondLst>
                                            <p:cond delay="1808"/>
                                          </p:stCondLst>
                                        </p:cTn>
                                        <p:tgtEl>
                                          <p:spTgt spid="4"/>
                                        </p:tgtEl>
                                      </p:cBhvr>
                                      <p:to x="100000" y="95000"/>
                                    </p:animScale>
                                    <p:animScale>
                                      <p:cBhvr>
                                        <p:cTn id="30" dur="166" decel="50000">
                                          <p:stCondLst>
                                            <p:cond delay="1834"/>
                                          </p:stCondLst>
                                        </p:cTn>
                                        <p:tgtEl>
                                          <p:spTgt spid="4"/>
                                        </p:tgtEl>
                                      </p:cBhvr>
                                      <p:to x="100000" y="100000"/>
                                    </p:animScale>
                                  </p:childTnLst>
                                </p:cTn>
                              </p:par>
                            </p:childTnLst>
                          </p:cTn>
                        </p:par>
                        <p:par>
                          <p:cTn id="31" fill="hold">
                            <p:stCondLst>
                              <p:cond delay="4500"/>
                            </p:stCondLst>
                            <p:childTnLst>
                              <p:par>
                                <p:cTn id="32" presetID="5" presetClass="entr" presetSubtype="1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checkerboard(across)">
                                      <p:cBhvr>
                                        <p:cTn id="34" dur="500"/>
                                        <p:tgtEl>
                                          <p:spTgt spid="9"/>
                                        </p:tgtEl>
                                      </p:cBhvr>
                                    </p:animEffect>
                                  </p:childTnLst>
                                </p:cTn>
                              </p:par>
                            </p:childTnLst>
                          </p:cTn>
                        </p:par>
                        <p:par>
                          <p:cTn id="35" fill="hold">
                            <p:stCondLst>
                              <p:cond delay="5000"/>
                            </p:stCondLst>
                            <p:childTnLst>
                              <p:par>
                                <p:cTn id="36" presetID="55" presetClass="entr" presetSubtype="0"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strVal val="#ppt_w*0.70"/>
                                          </p:val>
                                        </p:tav>
                                        <p:tav tm="100000">
                                          <p:val>
                                            <p:strVal val="#ppt_w"/>
                                          </p:val>
                                        </p:tav>
                                      </p:tavLst>
                                    </p:anim>
                                    <p:anim calcmode="lin" valueType="num">
                                      <p:cBhvr>
                                        <p:cTn id="39" dur="1000" fill="hold"/>
                                        <p:tgtEl>
                                          <p:spTgt spid="7"/>
                                        </p:tgtEl>
                                        <p:attrNameLst>
                                          <p:attrName>ppt_h</p:attrName>
                                        </p:attrNameLst>
                                      </p:cBhvr>
                                      <p:tavLst>
                                        <p:tav tm="0">
                                          <p:val>
                                            <p:strVal val="#ppt_h"/>
                                          </p:val>
                                        </p:tav>
                                        <p:tav tm="100000">
                                          <p:val>
                                            <p:strVal val="#ppt_h"/>
                                          </p:val>
                                        </p:tav>
                                      </p:tavLst>
                                    </p:anim>
                                    <p:animEffect transition="in" filter="fade">
                                      <p:cBhvr>
                                        <p:cTn id="40" dur="1000"/>
                                        <p:tgtEl>
                                          <p:spTgt spid="7"/>
                                        </p:tgtEl>
                                      </p:cBhvr>
                                    </p:animEffect>
                                  </p:childTnLst>
                                </p:cTn>
                              </p:par>
                            </p:childTnLst>
                          </p:cTn>
                        </p:par>
                        <p:par>
                          <p:cTn id="41" fill="hold">
                            <p:stCondLst>
                              <p:cond delay="6000"/>
                            </p:stCondLst>
                            <p:childTnLst>
                              <p:par>
                                <p:cTn id="42" presetID="31" presetClass="entr" presetSubtype="0"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1000" fill="hold"/>
                                        <p:tgtEl>
                                          <p:spTgt spid="8"/>
                                        </p:tgtEl>
                                        <p:attrNameLst>
                                          <p:attrName>ppt_w</p:attrName>
                                        </p:attrNameLst>
                                      </p:cBhvr>
                                      <p:tavLst>
                                        <p:tav tm="0">
                                          <p:val>
                                            <p:fltVal val="0"/>
                                          </p:val>
                                        </p:tav>
                                        <p:tav tm="100000">
                                          <p:val>
                                            <p:strVal val="#ppt_w"/>
                                          </p:val>
                                        </p:tav>
                                      </p:tavLst>
                                    </p:anim>
                                    <p:anim calcmode="lin" valueType="num">
                                      <p:cBhvr>
                                        <p:cTn id="45" dur="1000" fill="hold"/>
                                        <p:tgtEl>
                                          <p:spTgt spid="8"/>
                                        </p:tgtEl>
                                        <p:attrNameLst>
                                          <p:attrName>ppt_h</p:attrName>
                                        </p:attrNameLst>
                                      </p:cBhvr>
                                      <p:tavLst>
                                        <p:tav tm="0">
                                          <p:val>
                                            <p:fltVal val="0"/>
                                          </p:val>
                                        </p:tav>
                                        <p:tav tm="100000">
                                          <p:val>
                                            <p:strVal val="#ppt_h"/>
                                          </p:val>
                                        </p:tav>
                                      </p:tavLst>
                                    </p:anim>
                                    <p:anim calcmode="lin" valueType="num">
                                      <p:cBhvr>
                                        <p:cTn id="46" dur="1000" fill="hold"/>
                                        <p:tgtEl>
                                          <p:spTgt spid="8"/>
                                        </p:tgtEl>
                                        <p:attrNameLst>
                                          <p:attrName>style.rotation</p:attrName>
                                        </p:attrNameLst>
                                      </p:cBhvr>
                                      <p:tavLst>
                                        <p:tav tm="0">
                                          <p:val>
                                            <p:fltVal val="90"/>
                                          </p:val>
                                        </p:tav>
                                        <p:tav tm="100000">
                                          <p:val>
                                            <p:fltVal val="0"/>
                                          </p:val>
                                        </p:tav>
                                      </p:tavLst>
                                    </p:anim>
                                    <p:animEffect transition="in" filter="fade">
                                      <p:cBhvr>
                                        <p:cTn id="4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190381"/>
            <a:ext cx="8856984" cy="9233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ru-RU" i="1" dirty="0" smtClean="0">
                <a:latin typeface="Times New Roman" pitchFamily="18" charset="0"/>
                <a:cs typeface="Times New Roman" pitchFamily="18" charset="0"/>
              </a:rPr>
              <a:t>Дрожжевое тесто для выпечки хлеба появилось в Египте около 17 в. до н.э.</a:t>
            </a:r>
          </a:p>
          <a:p>
            <a:r>
              <a:rPr lang="ru-RU" i="1" dirty="0" smtClean="0">
                <a:latin typeface="Times New Roman" pitchFamily="18" charset="0"/>
                <a:cs typeface="Times New Roman" pitchFamily="18" charset="0"/>
              </a:rPr>
              <a:t>В 10 в. до н.э. египтяне научились получать дрожжи в чистом виде и вывели новый сорт пшеницы, дающий белую муку. </a:t>
            </a:r>
            <a:endParaRPr lang="ru-RU" i="1" dirty="0">
              <a:latin typeface="Times New Roman" pitchFamily="18" charset="0"/>
              <a:cs typeface="Times New Roman" pitchFamily="18" charset="0"/>
            </a:endParaRPr>
          </a:p>
        </p:txBody>
      </p:sp>
      <p:sp>
        <p:nvSpPr>
          <p:cNvPr id="6" name="TextBox 5"/>
          <p:cNvSpPr txBox="1"/>
          <p:nvPr/>
        </p:nvSpPr>
        <p:spPr>
          <a:xfrm>
            <a:off x="2699792" y="4005064"/>
            <a:ext cx="6120680" cy="258532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ru-RU" i="1" dirty="0" smtClean="0">
                <a:latin typeface="Times New Roman" pitchFamily="18" charset="0"/>
                <a:cs typeface="Times New Roman" pitchFamily="18" charset="0"/>
              </a:rPr>
              <a:t>Это был почти такой же хлеб, каким мы его знаем сегодня. Кроме белого хлеба, в Египте выпекали около 30 разных сортов хлеба. </a:t>
            </a:r>
          </a:p>
          <a:p>
            <a:r>
              <a:rPr lang="ru-RU" i="1" dirty="0" smtClean="0">
                <a:latin typeface="Times New Roman" pitchFamily="18" charset="0"/>
                <a:cs typeface="Times New Roman" pitchFamily="18" charset="0"/>
              </a:rPr>
              <a:t>Именно у египтян греки подсмотрели технологию приготовления дрожжевого хлеба и распространили её по всей Европе. </a:t>
            </a:r>
          </a:p>
          <a:p>
            <a:r>
              <a:rPr lang="ru-RU" i="1" dirty="0" smtClean="0">
                <a:latin typeface="Times New Roman" pitchFamily="18" charset="0"/>
                <a:cs typeface="Times New Roman" pitchFamily="18" charset="0"/>
              </a:rPr>
              <a:t>В древнем Риме хлеб считался ценнее и питательнее мяса. Существовала даже государственная монополия на выпечку хлеба. </a:t>
            </a:r>
            <a:endParaRPr lang="ru-RU" i="1" dirty="0">
              <a:latin typeface="Times New Roman" pitchFamily="18" charset="0"/>
              <a:cs typeface="Times New Roman" pitchFamily="18" charset="0"/>
            </a:endParaRPr>
          </a:p>
        </p:txBody>
      </p:sp>
      <p:pic>
        <p:nvPicPr>
          <p:cNvPr id="7170" name="Picture 2" descr="C:\Users\User\Desktop\Новая папка (2)\116492.jpe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860032" y="836712"/>
            <a:ext cx="4170040" cy="2592288"/>
          </a:xfrm>
          <a:prstGeom prst="ellipse">
            <a:avLst/>
          </a:prstGeom>
          <a:ln>
            <a:noFill/>
          </a:ln>
          <a:effectLst>
            <a:outerShdw blurRad="57785" dist="33020" dir="3180000" algn="ctr">
              <a:srgbClr val="000000">
                <a:alpha val="30000"/>
              </a:srgbClr>
            </a:outerShdw>
            <a:softEdge rad="635000"/>
          </a:effectLst>
          <a:scene3d>
            <a:camera prst="orthographicFront">
              <a:rot lat="0" lon="0" rev="0"/>
            </a:camera>
            <a:lightRig rig="brightRoom" dir="t">
              <a:rot lat="0" lon="0" rev="600000"/>
            </a:lightRig>
          </a:scene3d>
          <a:sp3d prstMaterial="metal">
            <a:bevelT w="38100" h="57150" prst="angle"/>
          </a:sp3d>
          <a:extLst>
            <a:ext uri="{909E8E84-426E-40DD-AFC4-6F175D3DCCD1}">
              <a14:hiddenFill xmlns="" xmlns:a14="http://schemas.microsoft.com/office/drawing/2010/main">
                <a:solidFill>
                  <a:srgbClr val="FFFFFF"/>
                </a:solidFill>
              </a14:hiddenFill>
            </a:ext>
          </a:extLst>
        </p:spPr>
      </p:pic>
      <p:pic>
        <p:nvPicPr>
          <p:cNvPr id="7171" name="Picture 3" descr="C:\Users\User\Desktop\Новая папка (2)\1354538620_cae5e647659b.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196752"/>
            <a:ext cx="3744416" cy="2808312"/>
          </a:xfrm>
          <a:prstGeom prst="rect">
            <a:avLst/>
          </a:prstGeom>
          <a:noFill/>
          <a:effectLst>
            <a:reflection blurRad="6350" stA="52000" endA="300" endPos="35000" dir="5400000" sy="-100000" algn="bl" rotWithShape="0"/>
            <a:softEdge rad="317500"/>
          </a:effectLst>
          <a:scene3d>
            <a:camera prst="perspectiveRight"/>
            <a:lightRig rig="threePt" dir="t"/>
          </a:scene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20563269"/>
      </p:ext>
    </p:extLst>
  </p:cSld>
  <p:clrMapOvr>
    <a:masterClrMapping/>
  </p:clrMapOvr>
  <p:transition spd="slow" advClick="0" advTm="2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170"/>
                                        </p:tgtEl>
                                        <p:attrNameLst>
                                          <p:attrName>style.visibility</p:attrName>
                                        </p:attrNameLst>
                                      </p:cBhvr>
                                      <p:to>
                                        <p:strVal val="visible"/>
                                      </p:to>
                                    </p:set>
                                    <p:anim calcmode="lin" valueType="num">
                                      <p:cBhvr>
                                        <p:cTn id="11" dur="1000" fill="hold"/>
                                        <p:tgtEl>
                                          <p:spTgt spid="7170"/>
                                        </p:tgtEl>
                                        <p:attrNameLst>
                                          <p:attrName>ppt_w</p:attrName>
                                        </p:attrNameLst>
                                      </p:cBhvr>
                                      <p:tavLst>
                                        <p:tav tm="0">
                                          <p:val>
                                            <p:fltVal val="0"/>
                                          </p:val>
                                        </p:tav>
                                        <p:tav tm="100000">
                                          <p:val>
                                            <p:strVal val="#ppt_w"/>
                                          </p:val>
                                        </p:tav>
                                      </p:tavLst>
                                    </p:anim>
                                    <p:anim calcmode="lin" valueType="num">
                                      <p:cBhvr>
                                        <p:cTn id="12" dur="1000" fill="hold"/>
                                        <p:tgtEl>
                                          <p:spTgt spid="7170"/>
                                        </p:tgtEl>
                                        <p:attrNameLst>
                                          <p:attrName>ppt_h</p:attrName>
                                        </p:attrNameLst>
                                      </p:cBhvr>
                                      <p:tavLst>
                                        <p:tav tm="0">
                                          <p:val>
                                            <p:fltVal val="0"/>
                                          </p:val>
                                        </p:tav>
                                        <p:tav tm="100000">
                                          <p:val>
                                            <p:strVal val="#ppt_h"/>
                                          </p:val>
                                        </p:tav>
                                      </p:tavLst>
                                    </p:anim>
                                    <p:anim calcmode="lin" valueType="num">
                                      <p:cBhvr>
                                        <p:cTn id="13" dur="1000" fill="hold"/>
                                        <p:tgtEl>
                                          <p:spTgt spid="7170"/>
                                        </p:tgtEl>
                                        <p:attrNameLst>
                                          <p:attrName>style.rotation</p:attrName>
                                        </p:attrNameLst>
                                      </p:cBhvr>
                                      <p:tavLst>
                                        <p:tav tm="0">
                                          <p:val>
                                            <p:fltVal val="90"/>
                                          </p:val>
                                        </p:tav>
                                        <p:tav tm="100000">
                                          <p:val>
                                            <p:fltVal val="0"/>
                                          </p:val>
                                        </p:tav>
                                      </p:tavLst>
                                    </p:anim>
                                    <p:animEffect transition="in" filter="fade">
                                      <p:cBhvr>
                                        <p:cTn id="14" dur="1000"/>
                                        <p:tgtEl>
                                          <p:spTgt spid="7170"/>
                                        </p:tgtEl>
                                      </p:cBhvr>
                                    </p:animEffect>
                                  </p:childTnLst>
                                </p:cTn>
                              </p:par>
                            </p:childTnLst>
                          </p:cTn>
                        </p:par>
                        <p:par>
                          <p:cTn id="15" fill="hold">
                            <p:stCondLst>
                              <p:cond delay="1500"/>
                            </p:stCondLst>
                            <p:childTnLst>
                              <p:par>
                                <p:cTn id="16" presetID="13" presetClass="entr" presetSubtype="16" fill="hold" nodeType="afterEffect">
                                  <p:stCondLst>
                                    <p:cond delay="0"/>
                                  </p:stCondLst>
                                  <p:childTnLst>
                                    <p:set>
                                      <p:cBhvr>
                                        <p:cTn id="17" dur="1" fill="hold">
                                          <p:stCondLst>
                                            <p:cond delay="0"/>
                                          </p:stCondLst>
                                        </p:cTn>
                                        <p:tgtEl>
                                          <p:spTgt spid="7171"/>
                                        </p:tgtEl>
                                        <p:attrNameLst>
                                          <p:attrName>style.visibility</p:attrName>
                                        </p:attrNameLst>
                                      </p:cBhvr>
                                      <p:to>
                                        <p:strVal val="visible"/>
                                      </p:to>
                                    </p:set>
                                    <p:animEffect transition="in" filter="plus(in)">
                                      <p:cBhvr>
                                        <p:cTn id="18" dur="2000"/>
                                        <p:tgtEl>
                                          <p:spTgt spid="7171"/>
                                        </p:tgtEl>
                                      </p:cBhvr>
                                    </p:animEffect>
                                  </p:childTnLst>
                                </p:cTn>
                              </p:par>
                            </p:childTnLst>
                          </p:cTn>
                        </p:par>
                        <p:par>
                          <p:cTn id="19" fill="hold">
                            <p:stCondLst>
                              <p:cond delay="3500"/>
                            </p:stCondLst>
                            <p:childTnLst>
                              <p:par>
                                <p:cTn id="20" presetID="35"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anim calcmode="lin" valueType="num">
                                      <p:cBhvr>
                                        <p:cTn id="23" dur="2000" fill="hold"/>
                                        <p:tgtEl>
                                          <p:spTgt spid="6"/>
                                        </p:tgtEl>
                                        <p:attrNameLst>
                                          <p:attrName>style.rotation</p:attrName>
                                        </p:attrNameLst>
                                      </p:cBhvr>
                                      <p:tavLst>
                                        <p:tav tm="0">
                                          <p:val>
                                            <p:fltVal val="720"/>
                                          </p:val>
                                        </p:tav>
                                        <p:tav tm="100000">
                                          <p:val>
                                            <p:fltVal val="0"/>
                                          </p:val>
                                        </p:tav>
                                      </p:tavLst>
                                    </p:anim>
                                    <p:anim calcmode="lin" valueType="num">
                                      <p:cBhvr>
                                        <p:cTn id="24" dur="2000" fill="hold"/>
                                        <p:tgtEl>
                                          <p:spTgt spid="6"/>
                                        </p:tgtEl>
                                        <p:attrNameLst>
                                          <p:attrName>ppt_h</p:attrName>
                                        </p:attrNameLst>
                                      </p:cBhvr>
                                      <p:tavLst>
                                        <p:tav tm="0">
                                          <p:val>
                                            <p:fltVal val="0"/>
                                          </p:val>
                                        </p:tav>
                                        <p:tav tm="100000">
                                          <p:val>
                                            <p:strVal val="#ppt_h"/>
                                          </p:val>
                                        </p:tav>
                                      </p:tavLst>
                                    </p:anim>
                                    <p:anim calcmode="lin" valueType="num">
                                      <p:cBhvr>
                                        <p:cTn id="25"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04" y="116632"/>
            <a:ext cx="8928992"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i="1" dirty="0" smtClean="0">
                <a:latin typeface="Times New Roman" pitchFamily="18" charset="0"/>
                <a:cs typeface="Times New Roman" pitchFamily="18" charset="0"/>
              </a:rPr>
              <a:t>Большинство современных видов хлеба были известны еще в античном мире.</a:t>
            </a:r>
          </a:p>
        </p:txBody>
      </p:sp>
      <p:sp>
        <p:nvSpPr>
          <p:cNvPr id="6" name="TextBox 5"/>
          <p:cNvSpPr txBox="1"/>
          <p:nvPr/>
        </p:nvSpPr>
        <p:spPr>
          <a:xfrm>
            <a:off x="125968" y="728916"/>
            <a:ext cx="4104456" cy="258532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285750" indent="-285750">
              <a:buFont typeface="Arial" pitchFamily="34" charset="0"/>
              <a:buChar char="•"/>
            </a:pPr>
            <a:r>
              <a:rPr lang="ru-RU" i="1" dirty="0" smtClean="0">
                <a:latin typeface="Times New Roman" pitchFamily="18" charset="0"/>
                <a:cs typeface="Times New Roman" pitchFamily="18" charset="0"/>
              </a:rPr>
              <a:t>Римская знать предпочитала белый пшеничный хлеб с добавлением сыра, лука, мака, мёда, орехов и множество других добавок. </a:t>
            </a:r>
          </a:p>
          <a:p>
            <a:pPr marL="285750" indent="-285750">
              <a:buFont typeface="Arial" pitchFamily="34" charset="0"/>
              <a:buChar char="•"/>
            </a:pPr>
            <a:r>
              <a:rPr lang="ru-RU" i="1" dirty="0" smtClean="0">
                <a:latin typeface="Times New Roman" pitchFamily="18" charset="0"/>
                <a:cs typeface="Times New Roman" pitchFamily="18" charset="0"/>
              </a:rPr>
              <a:t>Люди среднего достатка ели хлеб из овсяной, ячменной, ржаной и просяной муки. </a:t>
            </a:r>
          </a:p>
          <a:p>
            <a:pPr marL="285750" indent="-285750">
              <a:buFont typeface="Arial" pitchFamily="34" charset="0"/>
              <a:buChar char="•"/>
            </a:pPr>
            <a:r>
              <a:rPr lang="ru-RU" i="1" dirty="0" smtClean="0">
                <a:latin typeface="Times New Roman" pitchFamily="18" charset="0"/>
                <a:cs typeface="Times New Roman" pitchFamily="18" charset="0"/>
              </a:rPr>
              <a:t>Беднякам приходилось использовать муку из желудей.</a:t>
            </a:r>
          </a:p>
        </p:txBody>
      </p:sp>
      <p:sp>
        <p:nvSpPr>
          <p:cNvPr id="7" name="TextBox 6"/>
          <p:cNvSpPr txBox="1"/>
          <p:nvPr/>
        </p:nvSpPr>
        <p:spPr>
          <a:xfrm>
            <a:off x="179512" y="6165304"/>
            <a:ext cx="8784976"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i="1" dirty="0" smtClean="0">
                <a:latin typeface="Times New Roman" pitchFamily="18" charset="0"/>
                <a:cs typeface="Times New Roman" pitchFamily="18" charset="0"/>
              </a:rPr>
              <a:t>Только в 15 в. хлебные тарелки заменили деревянными.</a:t>
            </a:r>
            <a:endParaRPr lang="ru-RU" i="1"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3281" y="4190183"/>
            <a:ext cx="2620032" cy="1959566"/>
          </a:xfrm>
          <a:prstGeom prst="rect">
            <a:avLst/>
          </a:prstGeom>
          <a:ln w="38100" cap="sq">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TextBox 7"/>
          <p:cNvSpPr txBox="1"/>
          <p:nvPr/>
        </p:nvSpPr>
        <p:spPr>
          <a:xfrm>
            <a:off x="93215" y="3501008"/>
            <a:ext cx="8861207"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ru-RU" i="1" dirty="0" smtClean="0">
                <a:latin typeface="Times New Roman" pitchFamily="18" charset="0"/>
                <a:cs typeface="Times New Roman" pitchFamily="18" charset="0"/>
              </a:rPr>
              <a:t>Именно в то время у слова «хлеб» появилось переносное значение: пища, основа жизни и до сих пор мы говорим: «зарабатывать на хлеб».</a:t>
            </a:r>
          </a:p>
        </p:txBody>
      </p:sp>
      <p:sp>
        <p:nvSpPr>
          <p:cNvPr id="9" name="TextBox 8"/>
          <p:cNvSpPr txBox="1"/>
          <p:nvPr/>
        </p:nvSpPr>
        <p:spPr>
          <a:xfrm>
            <a:off x="2689726" y="4646606"/>
            <a:ext cx="6264696"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ru-RU" i="1" dirty="0" smtClean="0">
                <a:latin typeface="Times New Roman" pitchFamily="18" charset="0"/>
                <a:cs typeface="Times New Roman" pitchFamily="18" charset="0"/>
              </a:rPr>
              <a:t>На столах знати черствый хлеб использовался как тарелки для мясных блюд. После обеда «тарелки» отдавали слугам или собакам. </a:t>
            </a:r>
            <a:endParaRPr lang="ru-RU" i="1" dirty="0">
              <a:latin typeface="Times New Roman" pitchFamily="18" charset="0"/>
              <a:cs typeface="Times New Roman" pitchFamily="18" charset="0"/>
            </a:endParaRPr>
          </a:p>
        </p:txBody>
      </p:sp>
      <p:pic>
        <p:nvPicPr>
          <p:cNvPr id="8195" name="Picture 3" descr="C:\Users\User\Desktop\Новая папка (2)\00025999.jpg"/>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5294" t="17309" b="12977"/>
          <a:stretch/>
        </p:blipFill>
        <p:spPr bwMode="auto">
          <a:xfrm>
            <a:off x="4299488" y="457867"/>
            <a:ext cx="2432751" cy="1386957"/>
          </a:xfrm>
          <a:prstGeom prst="rect">
            <a:avLst/>
          </a:prstGeom>
          <a:ln>
            <a:noFill/>
          </a:ln>
          <a:effectLst>
            <a:reflection blurRad="6350" stA="52000" endA="300" endPos="35000" dir="5400000" sy="-100000" algn="bl" rotWithShape="0"/>
            <a:softEdge rad="112500"/>
          </a:effectLst>
          <a:extLst>
            <a:ext uri="{909E8E84-426E-40DD-AFC4-6F175D3DCCD1}">
              <a14:hiddenFill xmlns="" xmlns:a14="http://schemas.microsoft.com/office/drawing/2010/main">
                <a:solidFill>
                  <a:srgbClr val="FFFFFF"/>
                </a:solidFill>
              </a14:hiddenFill>
            </a:ext>
          </a:extLst>
        </p:spPr>
      </p:pic>
      <p:pic>
        <p:nvPicPr>
          <p:cNvPr id="8196" name="Picture 4" descr="C:\Users\User\Desktop\Новая папка (2)\0c02c2cdba10960dff583a46aac6d7c0.jpe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741779" y="836711"/>
            <a:ext cx="2294717" cy="1729541"/>
          </a:xfrm>
          <a:prstGeom prst="rect">
            <a:avLst/>
          </a:prstGeom>
          <a:ln>
            <a:noFill/>
          </a:ln>
          <a:effectLst>
            <a:reflection blurRad="6350" stA="52000" endA="300" endPos="35000" dir="5400000" sy="-100000" algn="bl" rotWithShape="0"/>
            <a:softEdge rad="112500"/>
          </a:effectLst>
          <a:extLst>
            <a:ext uri="{909E8E84-426E-40DD-AFC4-6F175D3DCCD1}">
              <a14:hiddenFill xmlns="" xmlns:a14="http://schemas.microsoft.com/office/drawing/2010/main">
                <a:solidFill>
                  <a:srgbClr val="FFFFFF"/>
                </a:solidFill>
              </a14:hiddenFill>
            </a:ext>
          </a:extLst>
        </p:spPr>
      </p:pic>
      <p:pic>
        <p:nvPicPr>
          <p:cNvPr id="8197" name="Picture 5" descr="C:\Users\User\Desktop\Новая папка (2)\10-(article-picture2).jpg"/>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5090" t="6176" r="3380" b="8849"/>
          <a:stretch/>
        </p:blipFill>
        <p:spPr bwMode="auto">
          <a:xfrm>
            <a:off x="4299488" y="1818266"/>
            <a:ext cx="2432751" cy="1495974"/>
          </a:xfrm>
          <a:prstGeom prst="rect">
            <a:avLst/>
          </a:prstGeom>
          <a:ln>
            <a:noFill/>
          </a:ln>
          <a:effectLst>
            <a:reflection blurRad="6350" stA="52000" endA="300" endPos="35000" dir="5400000" sy="-100000" algn="bl" rotWithShape="0"/>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90697538"/>
      </p:ext>
    </p:extLst>
  </p:cSld>
  <p:clrMapOvr>
    <a:masterClrMapping/>
  </p:clrMapOvr>
  <p:transition spd="slow" advClick="0" advTm="2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
                                        </p:tgtEl>
                                        <p:attrNameLst>
                                          <p:attrName>ppt_y</p:attrName>
                                        </p:attrNameLst>
                                      </p:cBhvr>
                                      <p:tavLst>
                                        <p:tav tm="0">
                                          <p:val>
                                            <p:strVal val="#ppt_y"/>
                                          </p:val>
                                        </p:tav>
                                        <p:tav tm="100000">
                                          <p:val>
                                            <p:strVal val="#ppt_y"/>
                                          </p:val>
                                        </p:tav>
                                      </p:tavLst>
                                    </p:anim>
                                    <p:anim calcmode="lin" valueType="num">
                                      <p:cBhvr>
                                        <p:cTn id="1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
                                        </p:tgtEl>
                                      </p:cBhvr>
                                    </p:animEffect>
                                  </p:childTnLst>
                                </p:cTn>
                              </p:par>
                            </p:childTnLst>
                          </p:cTn>
                        </p:par>
                        <p:par>
                          <p:cTn id="18" fill="hold">
                            <p:stCondLst>
                              <p:cond delay="13200"/>
                            </p:stCondLst>
                            <p:childTnLst>
                              <p:par>
                                <p:cTn id="19" presetID="53" presetClass="entr" presetSubtype="16" fill="hold" nodeType="afterEffect">
                                  <p:stCondLst>
                                    <p:cond delay="0"/>
                                  </p:stCondLst>
                                  <p:childTnLst>
                                    <p:set>
                                      <p:cBhvr>
                                        <p:cTn id="20" dur="1" fill="hold">
                                          <p:stCondLst>
                                            <p:cond delay="0"/>
                                          </p:stCondLst>
                                        </p:cTn>
                                        <p:tgtEl>
                                          <p:spTgt spid="8195"/>
                                        </p:tgtEl>
                                        <p:attrNameLst>
                                          <p:attrName>style.visibility</p:attrName>
                                        </p:attrNameLst>
                                      </p:cBhvr>
                                      <p:to>
                                        <p:strVal val="visible"/>
                                      </p:to>
                                    </p:set>
                                    <p:anim calcmode="lin" valueType="num">
                                      <p:cBhvr>
                                        <p:cTn id="21" dur="500" fill="hold"/>
                                        <p:tgtEl>
                                          <p:spTgt spid="8195"/>
                                        </p:tgtEl>
                                        <p:attrNameLst>
                                          <p:attrName>ppt_w</p:attrName>
                                        </p:attrNameLst>
                                      </p:cBhvr>
                                      <p:tavLst>
                                        <p:tav tm="0">
                                          <p:val>
                                            <p:fltVal val="0"/>
                                          </p:val>
                                        </p:tav>
                                        <p:tav tm="100000">
                                          <p:val>
                                            <p:strVal val="#ppt_w"/>
                                          </p:val>
                                        </p:tav>
                                      </p:tavLst>
                                    </p:anim>
                                    <p:anim calcmode="lin" valueType="num">
                                      <p:cBhvr>
                                        <p:cTn id="22" dur="500" fill="hold"/>
                                        <p:tgtEl>
                                          <p:spTgt spid="8195"/>
                                        </p:tgtEl>
                                        <p:attrNameLst>
                                          <p:attrName>ppt_h</p:attrName>
                                        </p:attrNameLst>
                                      </p:cBhvr>
                                      <p:tavLst>
                                        <p:tav tm="0">
                                          <p:val>
                                            <p:fltVal val="0"/>
                                          </p:val>
                                        </p:tav>
                                        <p:tav tm="100000">
                                          <p:val>
                                            <p:strVal val="#ppt_h"/>
                                          </p:val>
                                        </p:tav>
                                      </p:tavLst>
                                    </p:anim>
                                    <p:animEffect transition="in" filter="fade">
                                      <p:cBhvr>
                                        <p:cTn id="23" dur="500"/>
                                        <p:tgtEl>
                                          <p:spTgt spid="8195"/>
                                        </p:tgtEl>
                                      </p:cBhvr>
                                    </p:animEffect>
                                  </p:childTnLst>
                                </p:cTn>
                              </p:par>
                            </p:childTnLst>
                          </p:cTn>
                        </p:par>
                        <p:par>
                          <p:cTn id="24" fill="hold">
                            <p:stCondLst>
                              <p:cond delay="13700"/>
                            </p:stCondLst>
                            <p:childTnLst>
                              <p:par>
                                <p:cTn id="25" presetID="45" presetClass="entr" presetSubtype="0" fill="hold" nodeType="afterEffect">
                                  <p:stCondLst>
                                    <p:cond delay="0"/>
                                  </p:stCondLst>
                                  <p:childTnLst>
                                    <p:set>
                                      <p:cBhvr>
                                        <p:cTn id="26" dur="1" fill="hold">
                                          <p:stCondLst>
                                            <p:cond delay="0"/>
                                          </p:stCondLst>
                                        </p:cTn>
                                        <p:tgtEl>
                                          <p:spTgt spid="8196"/>
                                        </p:tgtEl>
                                        <p:attrNameLst>
                                          <p:attrName>style.visibility</p:attrName>
                                        </p:attrNameLst>
                                      </p:cBhvr>
                                      <p:to>
                                        <p:strVal val="visible"/>
                                      </p:to>
                                    </p:set>
                                    <p:animEffect transition="in" filter="fade">
                                      <p:cBhvr>
                                        <p:cTn id="27" dur="500"/>
                                        <p:tgtEl>
                                          <p:spTgt spid="8196"/>
                                        </p:tgtEl>
                                      </p:cBhvr>
                                    </p:animEffect>
                                    <p:anim calcmode="lin" valueType="num">
                                      <p:cBhvr>
                                        <p:cTn id="28" dur="500" fill="hold"/>
                                        <p:tgtEl>
                                          <p:spTgt spid="8196"/>
                                        </p:tgtEl>
                                        <p:attrNameLst>
                                          <p:attrName>ppt_w</p:attrName>
                                        </p:attrNameLst>
                                      </p:cBhvr>
                                      <p:tavLst>
                                        <p:tav tm="0" fmla="#ppt_w*sin(2.5*pi*$)">
                                          <p:val>
                                            <p:fltVal val="0"/>
                                          </p:val>
                                        </p:tav>
                                        <p:tav tm="100000">
                                          <p:val>
                                            <p:fltVal val="1"/>
                                          </p:val>
                                        </p:tav>
                                      </p:tavLst>
                                    </p:anim>
                                    <p:anim calcmode="lin" valueType="num">
                                      <p:cBhvr>
                                        <p:cTn id="29" dur="500" fill="hold"/>
                                        <p:tgtEl>
                                          <p:spTgt spid="8196"/>
                                        </p:tgtEl>
                                        <p:attrNameLst>
                                          <p:attrName>ppt_h</p:attrName>
                                        </p:attrNameLst>
                                      </p:cBhvr>
                                      <p:tavLst>
                                        <p:tav tm="0">
                                          <p:val>
                                            <p:strVal val="#ppt_h"/>
                                          </p:val>
                                        </p:tav>
                                        <p:tav tm="100000">
                                          <p:val>
                                            <p:strVal val="#ppt_h"/>
                                          </p:val>
                                        </p:tav>
                                      </p:tavLst>
                                    </p:anim>
                                  </p:childTnLst>
                                </p:cTn>
                              </p:par>
                            </p:childTnLst>
                          </p:cTn>
                        </p:par>
                        <p:par>
                          <p:cTn id="30" fill="hold">
                            <p:stCondLst>
                              <p:cond delay="14200"/>
                            </p:stCondLst>
                            <p:childTnLst>
                              <p:par>
                                <p:cTn id="31" presetID="37" presetClass="entr" presetSubtype="0" fill="hold" nodeType="afterEffect">
                                  <p:stCondLst>
                                    <p:cond delay="0"/>
                                  </p:stCondLst>
                                  <p:childTnLst>
                                    <p:set>
                                      <p:cBhvr>
                                        <p:cTn id="32" dur="1" fill="hold">
                                          <p:stCondLst>
                                            <p:cond delay="0"/>
                                          </p:stCondLst>
                                        </p:cTn>
                                        <p:tgtEl>
                                          <p:spTgt spid="8197"/>
                                        </p:tgtEl>
                                        <p:attrNameLst>
                                          <p:attrName>style.visibility</p:attrName>
                                        </p:attrNameLst>
                                      </p:cBhvr>
                                      <p:to>
                                        <p:strVal val="visible"/>
                                      </p:to>
                                    </p:set>
                                    <p:animEffect transition="in" filter="fade">
                                      <p:cBhvr>
                                        <p:cTn id="33" dur="1000"/>
                                        <p:tgtEl>
                                          <p:spTgt spid="8197"/>
                                        </p:tgtEl>
                                      </p:cBhvr>
                                    </p:animEffect>
                                    <p:anim calcmode="lin" valueType="num">
                                      <p:cBhvr>
                                        <p:cTn id="34" dur="1000" fill="hold"/>
                                        <p:tgtEl>
                                          <p:spTgt spid="8197"/>
                                        </p:tgtEl>
                                        <p:attrNameLst>
                                          <p:attrName>ppt_x</p:attrName>
                                        </p:attrNameLst>
                                      </p:cBhvr>
                                      <p:tavLst>
                                        <p:tav tm="0">
                                          <p:val>
                                            <p:strVal val="#ppt_x"/>
                                          </p:val>
                                        </p:tav>
                                        <p:tav tm="100000">
                                          <p:val>
                                            <p:strVal val="#ppt_x"/>
                                          </p:val>
                                        </p:tav>
                                      </p:tavLst>
                                    </p:anim>
                                    <p:anim calcmode="lin" valueType="num">
                                      <p:cBhvr>
                                        <p:cTn id="35" dur="900" decel="100000" fill="hold"/>
                                        <p:tgtEl>
                                          <p:spTgt spid="8197"/>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8197"/>
                                        </p:tgtEl>
                                        <p:attrNameLst>
                                          <p:attrName>ppt_y</p:attrName>
                                        </p:attrNameLst>
                                      </p:cBhvr>
                                      <p:tavLst>
                                        <p:tav tm="0">
                                          <p:val>
                                            <p:strVal val="#ppt_y-.03"/>
                                          </p:val>
                                        </p:tav>
                                        <p:tav tm="100000">
                                          <p:val>
                                            <p:strVal val="#ppt_y"/>
                                          </p:val>
                                        </p:tav>
                                      </p:tavLst>
                                    </p:anim>
                                  </p:childTnLst>
                                </p:cTn>
                              </p:par>
                            </p:childTnLst>
                          </p:cTn>
                        </p:par>
                        <p:par>
                          <p:cTn id="37" fill="hold">
                            <p:stCondLst>
                              <p:cond delay="15200"/>
                            </p:stCondLst>
                            <p:childTnLst>
                              <p:par>
                                <p:cTn id="38" presetID="43"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
                                        <p:tgtEl>
                                          <p:spTgt spid="8"/>
                                        </p:tgtEl>
                                      </p:cBhvr>
                                    </p:animEffect>
                                    <p:anim calcmode="lin" valueType="num">
                                      <p:cBhvr>
                                        <p:cTn id="41" dur="400" fill="hold"/>
                                        <p:tgtEl>
                                          <p:spTgt spid="8"/>
                                        </p:tgtEl>
                                        <p:attrNameLst>
                                          <p:attrName>ppt_x</p:attrName>
                                        </p:attrNameLst>
                                      </p:cBhvr>
                                      <p:tavLst>
                                        <p:tav tm="0">
                                          <p:val>
                                            <p:strVal val="#ppt_x"/>
                                          </p:val>
                                        </p:tav>
                                        <p:tav tm="100000">
                                          <p:val>
                                            <p:strVal val="#ppt_x"/>
                                          </p:val>
                                        </p:tav>
                                      </p:tavLst>
                                    </p:anim>
                                    <p:anim calcmode="lin" valueType="num">
                                      <p:cBhvr>
                                        <p:cTn id="42" dur="400" fill="hold"/>
                                        <p:tgtEl>
                                          <p:spTgt spid="8"/>
                                        </p:tgtEl>
                                        <p:attrNameLst>
                                          <p:attrName>ppt_y</p:attrName>
                                        </p:attrNameLst>
                                      </p:cBhvr>
                                      <p:tavLst>
                                        <p:tav tm="0">
                                          <p:val>
                                            <p:strVal val="#ppt_y+0.31"/>
                                          </p:val>
                                        </p:tav>
                                        <p:tav tm="100000">
                                          <p:val>
                                            <p:strVal val="#ppt_y+0.31"/>
                                          </p:val>
                                        </p:tav>
                                      </p:tavLst>
                                    </p:anim>
                                    <p:anim calcmode="lin" valueType="num">
                                      <p:cBhvr>
                                        <p:cTn id="43"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4"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45" fill="hold">
                            <p:stCondLst>
                              <p:cond delay="16200"/>
                            </p:stCondLst>
                            <p:childTnLst>
                              <p:par>
                                <p:cTn id="46" presetID="25" presetClass="entr" presetSubtype="0"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9"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50"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51" dur="1000" fill="hold"/>
                                        <p:tgtEl>
                                          <p:spTgt spid="9"/>
                                        </p:tgtEl>
                                        <p:attrNameLst>
                                          <p:attrName>ppt_h</p:attrName>
                                        </p:attrNameLst>
                                      </p:cBhvr>
                                      <p:tavLst>
                                        <p:tav tm="0">
                                          <p:val>
                                            <p:strVal val="#ppt_h"/>
                                          </p:val>
                                        </p:tav>
                                        <p:tav tm="100000">
                                          <p:val>
                                            <p:strVal val="#ppt_h"/>
                                          </p:val>
                                        </p:tav>
                                      </p:tavLst>
                                    </p:anim>
                                    <p:anim calcmode="lin" valueType="num">
                                      <p:cBhvr>
                                        <p:cTn id="52"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53"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54"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5" dur="1000" decel="50000">
                                          <p:stCondLst>
                                            <p:cond delay="0"/>
                                          </p:stCondLst>
                                        </p:cTn>
                                        <p:tgtEl>
                                          <p:spTgt spid="9"/>
                                        </p:tgtEl>
                                      </p:cBhvr>
                                    </p:animEffect>
                                  </p:childTnLst>
                                </p:cTn>
                              </p:par>
                            </p:childTnLst>
                          </p:cTn>
                        </p:par>
                        <p:par>
                          <p:cTn id="56" fill="hold">
                            <p:stCondLst>
                              <p:cond delay="17200"/>
                            </p:stCondLst>
                            <p:childTnLst>
                              <p:par>
                                <p:cTn id="57" presetID="15" presetClass="entr" presetSubtype="0" fill="hold" nodeType="afterEffect">
                                  <p:stCondLst>
                                    <p:cond delay="0"/>
                                  </p:stCondLst>
                                  <p:childTnLst>
                                    <p:set>
                                      <p:cBhvr>
                                        <p:cTn id="58" dur="1" fill="hold">
                                          <p:stCondLst>
                                            <p:cond delay="0"/>
                                          </p:stCondLst>
                                        </p:cTn>
                                        <p:tgtEl>
                                          <p:spTgt spid="8194"/>
                                        </p:tgtEl>
                                        <p:attrNameLst>
                                          <p:attrName>style.visibility</p:attrName>
                                        </p:attrNameLst>
                                      </p:cBhvr>
                                      <p:to>
                                        <p:strVal val="visible"/>
                                      </p:to>
                                    </p:set>
                                    <p:anim calcmode="lin" valueType="num">
                                      <p:cBhvr>
                                        <p:cTn id="59" dur="1000" fill="hold"/>
                                        <p:tgtEl>
                                          <p:spTgt spid="8194"/>
                                        </p:tgtEl>
                                        <p:attrNameLst>
                                          <p:attrName>ppt_w</p:attrName>
                                        </p:attrNameLst>
                                      </p:cBhvr>
                                      <p:tavLst>
                                        <p:tav tm="0">
                                          <p:val>
                                            <p:fltVal val="0"/>
                                          </p:val>
                                        </p:tav>
                                        <p:tav tm="100000">
                                          <p:val>
                                            <p:strVal val="#ppt_w"/>
                                          </p:val>
                                        </p:tav>
                                      </p:tavLst>
                                    </p:anim>
                                    <p:anim calcmode="lin" valueType="num">
                                      <p:cBhvr>
                                        <p:cTn id="60" dur="1000" fill="hold"/>
                                        <p:tgtEl>
                                          <p:spTgt spid="8194"/>
                                        </p:tgtEl>
                                        <p:attrNameLst>
                                          <p:attrName>ppt_h</p:attrName>
                                        </p:attrNameLst>
                                      </p:cBhvr>
                                      <p:tavLst>
                                        <p:tav tm="0">
                                          <p:val>
                                            <p:fltVal val="0"/>
                                          </p:val>
                                        </p:tav>
                                        <p:tav tm="100000">
                                          <p:val>
                                            <p:strVal val="#ppt_h"/>
                                          </p:val>
                                        </p:tav>
                                      </p:tavLst>
                                    </p:anim>
                                    <p:anim calcmode="lin" valueType="num">
                                      <p:cBhvr>
                                        <p:cTn id="61" dur="1000" fill="hold"/>
                                        <p:tgtEl>
                                          <p:spTgt spid="8194"/>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8194"/>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18200"/>
                            </p:stCondLst>
                            <p:childTnLst>
                              <p:par>
                                <p:cTn id="64" presetID="53" presetClass="entr" presetSubtype="16" fill="hold" grpId="0"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500" fill="hold"/>
                                        <p:tgtEl>
                                          <p:spTgt spid="7"/>
                                        </p:tgtEl>
                                        <p:attrNameLst>
                                          <p:attrName>ppt_w</p:attrName>
                                        </p:attrNameLst>
                                      </p:cBhvr>
                                      <p:tavLst>
                                        <p:tav tm="0">
                                          <p:val>
                                            <p:fltVal val="0"/>
                                          </p:val>
                                        </p:tav>
                                        <p:tav tm="100000">
                                          <p:val>
                                            <p:strVal val="#ppt_w"/>
                                          </p:val>
                                        </p:tav>
                                      </p:tavLst>
                                    </p:anim>
                                    <p:anim calcmode="lin" valueType="num">
                                      <p:cBhvr>
                                        <p:cTn id="67" dur="500" fill="hold"/>
                                        <p:tgtEl>
                                          <p:spTgt spid="7"/>
                                        </p:tgtEl>
                                        <p:attrNameLst>
                                          <p:attrName>ppt_h</p:attrName>
                                        </p:attrNameLst>
                                      </p:cBhvr>
                                      <p:tavLst>
                                        <p:tav tm="0">
                                          <p:val>
                                            <p:fltVal val="0"/>
                                          </p:val>
                                        </p:tav>
                                        <p:tav tm="100000">
                                          <p:val>
                                            <p:strVal val="#ppt_h"/>
                                          </p:val>
                                        </p:tav>
                                      </p:tavLst>
                                    </p:anim>
                                    <p:animEffect transition="in" filter="fade">
                                      <p:cBhvr>
                                        <p:cTn id="6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620688"/>
            <a:ext cx="8928992"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i="1" dirty="0" smtClean="0">
                <a:latin typeface="Times New Roman" pitchFamily="18" charset="0"/>
                <a:cs typeface="Times New Roman" pitchFamily="18" charset="0"/>
              </a:rPr>
              <a:t>К сожалению, хлеб из магазина не всегда радует нас вкусом. </a:t>
            </a:r>
          </a:p>
          <a:p>
            <a:r>
              <a:rPr lang="ru-RU" i="1" dirty="0" smtClean="0">
                <a:latin typeface="Times New Roman" pitchFamily="18" charset="0"/>
                <a:cs typeface="Times New Roman" pitchFamily="18" charset="0"/>
              </a:rPr>
              <a:t>Люди старшего поколения, вспоминая вкус домашнего хлеба, делают сравнения не в пользу современного. </a:t>
            </a:r>
          </a:p>
          <a:p>
            <a:r>
              <a:rPr lang="ru-RU" i="1" dirty="0" smtClean="0">
                <a:latin typeface="Times New Roman" pitchFamily="18" charset="0"/>
                <a:cs typeface="Times New Roman" pitchFamily="18" charset="0"/>
              </a:rPr>
              <a:t>Выпечка хлеба в духовке по силам не каждой хозяйке, ведь это требует сноровки и времени.</a:t>
            </a:r>
            <a:endParaRPr lang="ru-RU" i="1" dirty="0">
              <a:latin typeface="Times New Roman" pitchFamily="18" charset="0"/>
              <a:cs typeface="Times New Roman" pitchFamily="18" charset="0"/>
            </a:endParaRPr>
          </a:p>
        </p:txBody>
      </p:sp>
      <p:pic>
        <p:nvPicPr>
          <p:cNvPr id="2051" name="Picture 3" descr="C:\Users\User\Desktop\презентация\e080ae4e0da105a948ef27cb9b56debe.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425" y="3068960"/>
            <a:ext cx="2502342" cy="197542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pic>
        <p:nvPicPr>
          <p:cNvPr id="2054" name="Picture 6" descr="C:\Users\User\Desktop\презентация\5820d88d90f6.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619672" y="1667376"/>
            <a:ext cx="2232248" cy="183363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pic>
        <p:nvPicPr>
          <p:cNvPr id="2055" name="Picture 7" descr="C:\Users\User\Desktop\Новая папка (2)\91236497_Samuyy_krasivuyy_karavay_na_svadbu_3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41016" y="4755787"/>
            <a:ext cx="2880320" cy="196003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3142215" y="116632"/>
            <a:ext cx="2889574"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ru-RU" i="1" dirty="0" smtClean="0">
                <a:latin typeface="Times New Roman" pitchFamily="18" charset="0"/>
                <a:cs typeface="Times New Roman" pitchFamily="18" charset="0"/>
              </a:rPr>
              <a:t>ХЛЕБ СВОИМИ РУКАМИ</a:t>
            </a:r>
            <a:endParaRPr lang="ru-RU" i="1" dirty="0">
              <a:latin typeface="Times New Roman" pitchFamily="18" charset="0"/>
              <a:cs typeface="Times New Roman" pitchFamily="18" charset="0"/>
            </a:endParaRPr>
          </a:p>
        </p:txBody>
      </p:sp>
      <p:pic>
        <p:nvPicPr>
          <p:cNvPr id="2056" name="Picture 8" descr="C:\Users\User\Desktop\Новая папка (2)\1180587_3.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139952" y="1667376"/>
            <a:ext cx="2448272" cy="185948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pic>
        <p:nvPicPr>
          <p:cNvPr id="2057" name="Picture 9" descr="C:\Users\User\Desktop\Новая папка (2)\eat_02.jpg"/>
          <p:cNvPicPr>
            <a:picLocks noChangeAspect="1" noChangeArrowheads="1"/>
          </p:cNvPicPr>
          <p:nvPr/>
        </p:nvPicPr>
        <p:blipFill rotWithShape="1">
          <a:blip r:embed="rId6">
            <a:extLst>
              <a:ext uri="{28A0092B-C50C-407E-A947-70E740481C1C}">
                <a14:useLocalDpi xmlns="" xmlns:a14="http://schemas.microsoft.com/office/drawing/2010/main" val="0"/>
              </a:ext>
            </a:extLst>
          </a:blip>
          <a:srcRect l="1593" t="7478" r="3299" b="4694"/>
          <a:stretch/>
        </p:blipFill>
        <p:spPr bwMode="auto">
          <a:xfrm>
            <a:off x="6008653" y="2892233"/>
            <a:ext cx="2424395" cy="215215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pic>
        <p:nvPicPr>
          <p:cNvPr id="2058" name="Picture 10" descr="C:\Users\User\Desktop\Новая папка (2)\i.jpe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69819" y="4755787"/>
            <a:ext cx="2788538" cy="206269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27534608"/>
      </p:ext>
    </p:extLst>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5"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4"/>
                                        </p:tgtEl>
                                      </p:cBhvr>
                                    </p:animEffect>
                                  </p:childTnLst>
                                </p:cTn>
                              </p:par>
                            </p:childTnLst>
                          </p:cTn>
                        </p:par>
                        <p:par>
                          <p:cTn id="20" fill="hold">
                            <p:stCondLst>
                              <p:cond delay="1500"/>
                            </p:stCondLst>
                            <p:childTnLst>
                              <p:par>
                                <p:cTn id="21" presetID="14" presetClass="entr" presetSubtype="10" fill="hold" nodeType="afterEffect">
                                  <p:stCondLst>
                                    <p:cond delay="0"/>
                                  </p:stCondLst>
                                  <p:childTnLst>
                                    <p:set>
                                      <p:cBhvr>
                                        <p:cTn id="22" dur="1" fill="hold">
                                          <p:stCondLst>
                                            <p:cond delay="0"/>
                                          </p:stCondLst>
                                        </p:cTn>
                                        <p:tgtEl>
                                          <p:spTgt spid="2054"/>
                                        </p:tgtEl>
                                        <p:attrNameLst>
                                          <p:attrName>style.visibility</p:attrName>
                                        </p:attrNameLst>
                                      </p:cBhvr>
                                      <p:to>
                                        <p:strVal val="visible"/>
                                      </p:to>
                                    </p:set>
                                    <p:animEffect transition="in" filter="randombar(horizontal)">
                                      <p:cBhvr>
                                        <p:cTn id="23" dur="1000"/>
                                        <p:tgtEl>
                                          <p:spTgt spid="2054"/>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2056"/>
                                        </p:tgtEl>
                                        <p:attrNameLst>
                                          <p:attrName>style.visibility</p:attrName>
                                        </p:attrNameLst>
                                      </p:cBhvr>
                                      <p:to>
                                        <p:strVal val="visible"/>
                                      </p:to>
                                    </p:set>
                                    <p:animEffect transition="in" filter="randombar(horizontal)">
                                      <p:cBhvr>
                                        <p:cTn id="27" dur="1000"/>
                                        <p:tgtEl>
                                          <p:spTgt spid="2056"/>
                                        </p:tgtEl>
                                      </p:cBhvr>
                                    </p:animEffect>
                                  </p:childTnLst>
                                </p:cTn>
                              </p:par>
                            </p:childTnLst>
                          </p:cTn>
                        </p:par>
                        <p:par>
                          <p:cTn id="28" fill="hold">
                            <p:stCondLst>
                              <p:cond delay="3500"/>
                            </p:stCondLst>
                            <p:childTnLst>
                              <p:par>
                                <p:cTn id="29" presetID="14" presetClass="entr" presetSubtype="10" fill="hold" nodeType="afterEffect">
                                  <p:stCondLst>
                                    <p:cond delay="0"/>
                                  </p:stCondLst>
                                  <p:childTnLst>
                                    <p:set>
                                      <p:cBhvr>
                                        <p:cTn id="30" dur="1" fill="hold">
                                          <p:stCondLst>
                                            <p:cond delay="0"/>
                                          </p:stCondLst>
                                        </p:cTn>
                                        <p:tgtEl>
                                          <p:spTgt spid="2051"/>
                                        </p:tgtEl>
                                        <p:attrNameLst>
                                          <p:attrName>style.visibility</p:attrName>
                                        </p:attrNameLst>
                                      </p:cBhvr>
                                      <p:to>
                                        <p:strVal val="visible"/>
                                      </p:to>
                                    </p:set>
                                    <p:animEffect transition="in" filter="randombar(horizontal)">
                                      <p:cBhvr>
                                        <p:cTn id="31" dur="1000"/>
                                        <p:tgtEl>
                                          <p:spTgt spid="2051"/>
                                        </p:tgtEl>
                                      </p:cBhvr>
                                    </p:animEffect>
                                  </p:childTnLst>
                                </p:cTn>
                              </p:par>
                            </p:childTnLst>
                          </p:cTn>
                        </p:par>
                        <p:par>
                          <p:cTn id="32" fill="hold">
                            <p:stCondLst>
                              <p:cond delay="4500"/>
                            </p:stCondLst>
                            <p:childTnLst>
                              <p:par>
                                <p:cTn id="33" presetID="14" presetClass="entr" presetSubtype="10" fill="hold" nodeType="afterEffect">
                                  <p:stCondLst>
                                    <p:cond delay="0"/>
                                  </p:stCondLst>
                                  <p:childTnLst>
                                    <p:set>
                                      <p:cBhvr>
                                        <p:cTn id="34" dur="1" fill="hold">
                                          <p:stCondLst>
                                            <p:cond delay="0"/>
                                          </p:stCondLst>
                                        </p:cTn>
                                        <p:tgtEl>
                                          <p:spTgt spid="2057"/>
                                        </p:tgtEl>
                                        <p:attrNameLst>
                                          <p:attrName>style.visibility</p:attrName>
                                        </p:attrNameLst>
                                      </p:cBhvr>
                                      <p:to>
                                        <p:strVal val="visible"/>
                                      </p:to>
                                    </p:set>
                                    <p:animEffect transition="in" filter="randombar(horizontal)">
                                      <p:cBhvr>
                                        <p:cTn id="35" dur="1000"/>
                                        <p:tgtEl>
                                          <p:spTgt spid="2057"/>
                                        </p:tgtEl>
                                      </p:cBhvr>
                                    </p:animEffect>
                                  </p:childTnLst>
                                </p:cTn>
                              </p:par>
                            </p:childTnLst>
                          </p:cTn>
                        </p:par>
                        <p:par>
                          <p:cTn id="36" fill="hold">
                            <p:stCondLst>
                              <p:cond delay="5500"/>
                            </p:stCondLst>
                            <p:childTnLst>
                              <p:par>
                                <p:cTn id="37" presetID="14" presetClass="entr" presetSubtype="10" fill="hold" nodeType="afterEffect">
                                  <p:stCondLst>
                                    <p:cond delay="0"/>
                                  </p:stCondLst>
                                  <p:childTnLst>
                                    <p:set>
                                      <p:cBhvr>
                                        <p:cTn id="38" dur="1" fill="hold">
                                          <p:stCondLst>
                                            <p:cond delay="0"/>
                                          </p:stCondLst>
                                        </p:cTn>
                                        <p:tgtEl>
                                          <p:spTgt spid="2058"/>
                                        </p:tgtEl>
                                        <p:attrNameLst>
                                          <p:attrName>style.visibility</p:attrName>
                                        </p:attrNameLst>
                                      </p:cBhvr>
                                      <p:to>
                                        <p:strVal val="visible"/>
                                      </p:to>
                                    </p:set>
                                    <p:animEffect transition="in" filter="randombar(horizontal)">
                                      <p:cBhvr>
                                        <p:cTn id="39" dur="1000"/>
                                        <p:tgtEl>
                                          <p:spTgt spid="2058"/>
                                        </p:tgtEl>
                                      </p:cBhvr>
                                    </p:animEffect>
                                  </p:childTnLst>
                                </p:cTn>
                              </p:par>
                            </p:childTnLst>
                          </p:cTn>
                        </p:par>
                        <p:par>
                          <p:cTn id="40" fill="hold">
                            <p:stCondLst>
                              <p:cond delay="6500"/>
                            </p:stCondLst>
                            <p:childTnLst>
                              <p:par>
                                <p:cTn id="41" presetID="14" presetClass="entr" presetSubtype="10" fill="hold" nodeType="afterEffect">
                                  <p:stCondLst>
                                    <p:cond delay="0"/>
                                  </p:stCondLst>
                                  <p:childTnLst>
                                    <p:set>
                                      <p:cBhvr>
                                        <p:cTn id="42" dur="1" fill="hold">
                                          <p:stCondLst>
                                            <p:cond delay="0"/>
                                          </p:stCondLst>
                                        </p:cTn>
                                        <p:tgtEl>
                                          <p:spTgt spid="2055"/>
                                        </p:tgtEl>
                                        <p:attrNameLst>
                                          <p:attrName>style.visibility</p:attrName>
                                        </p:attrNameLst>
                                      </p:cBhvr>
                                      <p:to>
                                        <p:strVal val="visible"/>
                                      </p:to>
                                    </p:set>
                                    <p:animEffect transition="in" filter="randombar(horizontal)">
                                      <p:cBhvr>
                                        <p:cTn id="43" dur="10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620688"/>
            <a:ext cx="8712968" cy="175432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ru-RU" i="1" dirty="0" smtClean="0">
                <a:latin typeface="Times New Roman" pitchFamily="18" charset="0"/>
                <a:cs typeface="Times New Roman" pitchFamily="18" charset="0"/>
              </a:rPr>
              <a:t>Зёрна пшеницы, ржи и других злаков богаты углеводами, минералами и витаминами, которые долго сохраняют свою активность. Ржаной и пшеничных хлеб обеспечивает около 20% потребности человека в белках и 30-40% - в углеводах. Витамины группы В, содержащиеся в хлебе, участвуют в работе нервной системы и процессах тканевого дыхания. Недостаток витаминов В может привести к ухудшению зрения, старению кожи и замедлению роста у детей.</a:t>
            </a:r>
            <a:endParaRPr lang="ru-RU" i="1" dirty="0">
              <a:latin typeface="Times New Roman" pitchFamily="18" charset="0"/>
              <a:cs typeface="Times New Roman" pitchFamily="18" charset="0"/>
            </a:endParaRPr>
          </a:p>
        </p:txBody>
      </p:sp>
      <p:sp>
        <p:nvSpPr>
          <p:cNvPr id="6" name="TextBox 5"/>
          <p:cNvSpPr txBox="1"/>
          <p:nvPr/>
        </p:nvSpPr>
        <p:spPr>
          <a:xfrm>
            <a:off x="3275856" y="116632"/>
            <a:ext cx="2215607"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ru-RU" i="1" dirty="0" smtClean="0">
                <a:latin typeface="Times New Roman" pitchFamily="18" charset="0"/>
                <a:cs typeface="Times New Roman" pitchFamily="18" charset="0"/>
              </a:rPr>
              <a:t>ХЛЕБ И ЗДОРОВЬЕ</a:t>
            </a:r>
            <a:endParaRPr lang="ru-RU" i="1" dirty="0">
              <a:latin typeface="Times New Roman" pitchFamily="18" charset="0"/>
              <a:cs typeface="Times New Roman" pitchFamily="18" charset="0"/>
            </a:endParaRPr>
          </a:p>
        </p:txBody>
      </p:sp>
      <p:pic>
        <p:nvPicPr>
          <p:cNvPr id="9218" name="Picture 2" descr="C:\Users\User\Desktop\Новая папка (2)\1a0e05074d8f.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2375014"/>
            <a:ext cx="3096344" cy="2106364"/>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9219" name="Picture 3" descr="C:\Users\User\Desktop\Новая папка (2)\image_2474.jpg"/>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8607" t="3608" r="2529" b="4095"/>
          <a:stretch/>
        </p:blipFill>
        <p:spPr bwMode="auto">
          <a:xfrm>
            <a:off x="3203848" y="3140968"/>
            <a:ext cx="2989374" cy="2106364"/>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9220" name="Picture 4" descr="C:\Users\User\Desktop\Новая папка (2)\iрпт.jpe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091700" y="4194150"/>
            <a:ext cx="2872787" cy="2106364"/>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03364942"/>
      </p:ext>
    </p:extLst>
  </p:cSld>
  <p:clrMapOvr>
    <a:masterClrMapping/>
  </p:clrMapOvr>
  <p:transition spd="slow" advClick="0" advTm="2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set>
                                      <p:cBhvr>
                                        <p:cTn id="7" dur="227" fill="hold">
                                          <p:stCondLst>
                                            <p:cond delay="0"/>
                                          </p:stCondLst>
                                        </p:cTn>
                                        <p:tgtEl>
                                          <p:spTgt spid="6"/>
                                        </p:tgtEl>
                                        <p:attrNameLst>
                                          <p:attrName>style.rotation</p:attrName>
                                        </p:attrNameLst>
                                      </p:cBhvr>
                                      <p:to>
                                        <p:strVal val="-45.0"/>
                                      </p:to>
                                    </p:set>
                                    <p:anim calcmode="lin" valueType="num">
                                      <p:cBhvr>
                                        <p:cTn id="8" dur="227" fill="hold">
                                          <p:stCondLst>
                                            <p:cond delay="227"/>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9" dur="227"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7"/>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6"/>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350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Effect transition="in" filter="fade">
                                      <p:cBhvr>
                                        <p:cTn id="17" dur="1000"/>
                                        <p:tgtEl>
                                          <p:spTgt spid="4"/>
                                        </p:tgtEl>
                                      </p:cBhvr>
                                    </p:animEffect>
                                  </p:childTnLst>
                                </p:cTn>
                              </p:par>
                            </p:childTnLst>
                          </p:cTn>
                        </p:par>
                        <p:par>
                          <p:cTn id="18" fill="hold">
                            <p:stCondLst>
                              <p:cond delay="4500"/>
                            </p:stCondLst>
                            <p:childTnLst>
                              <p:par>
                                <p:cTn id="19" presetID="2" presetClass="entr" presetSubtype="4" fill="hold" nodeType="afterEffect">
                                  <p:stCondLst>
                                    <p:cond delay="0"/>
                                  </p:stCondLst>
                                  <p:childTnLst>
                                    <p:set>
                                      <p:cBhvr>
                                        <p:cTn id="20" dur="1" fill="hold">
                                          <p:stCondLst>
                                            <p:cond delay="0"/>
                                          </p:stCondLst>
                                        </p:cTn>
                                        <p:tgtEl>
                                          <p:spTgt spid="9218"/>
                                        </p:tgtEl>
                                        <p:attrNameLst>
                                          <p:attrName>style.visibility</p:attrName>
                                        </p:attrNameLst>
                                      </p:cBhvr>
                                      <p:to>
                                        <p:strVal val="visible"/>
                                      </p:to>
                                    </p:set>
                                    <p:anim calcmode="lin" valueType="num">
                                      <p:cBhvr additive="base">
                                        <p:cTn id="21" dur="750" fill="hold"/>
                                        <p:tgtEl>
                                          <p:spTgt spid="9218"/>
                                        </p:tgtEl>
                                        <p:attrNameLst>
                                          <p:attrName>ppt_x</p:attrName>
                                        </p:attrNameLst>
                                      </p:cBhvr>
                                      <p:tavLst>
                                        <p:tav tm="0">
                                          <p:val>
                                            <p:strVal val="#ppt_x"/>
                                          </p:val>
                                        </p:tav>
                                        <p:tav tm="100000">
                                          <p:val>
                                            <p:strVal val="#ppt_x"/>
                                          </p:val>
                                        </p:tav>
                                      </p:tavLst>
                                    </p:anim>
                                    <p:anim calcmode="lin" valueType="num">
                                      <p:cBhvr additive="base">
                                        <p:cTn id="22" dur="750" fill="hold"/>
                                        <p:tgtEl>
                                          <p:spTgt spid="9218"/>
                                        </p:tgtEl>
                                        <p:attrNameLst>
                                          <p:attrName>ppt_y</p:attrName>
                                        </p:attrNameLst>
                                      </p:cBhvr>
                                      <p:tavLst>
                                        <p:tav tm="0">
                                          <p:val>
                                            <p:strVal val="1+#ppt_h/2"/>
                                          </p:val>
                                        </p:tav>
                                        <p:tav tm="100000">
                                          <p:val>
                                            <p:strVal val="#ppt_y"/>
                                          </p:val>
                                        </p:tav>
                                      </p:tavLst>
                                    </p:anim>
                                  </p:childTnLst>
                                </p:cTn>
                              </p:par>
                            </p:childTnLst>
                          </p:cTn>
                        </p:par>
                        <p:par>
                          <p:cTn id="23" fill="hold">
                            <p:stCondLst>
                              <p:cond delay="5250"/>
                            </p:stCondLst>
                            <p:childTnLst>
                              <p:par>
                                <p:cTn id="24" presetID="2" presetClass="entr" presetSubtype="4" fill="hold" nodeType="afterEffect">
                                  <p:stCondLst>
                                    <p:cond delay="0"/>
                                  </p:stCondLst>
                                  <p:childTnLst>
                                    <p:set>
                                      <p:cBhvr>
                                        <p:cTn id="25" dur="1" fill="hold">
                                          <p:stCondLst>
                                            <p:cond delay="0"/>
                                          </p:stCondLst>
                                        </p:cTn>
                                        <p:tgtEl>
                                          <p:spTgt spid="9219"/>
                                        </p:tgtEl>
                                        <p:attrNameLst>
                                          <p:attrName>style.visibility</p:attrName>
                                        </p:attrNameLst>
                                      </p:cBhvr>
                                      <p:to>
                                        <p:strVal val="visible"/>
                                      </p:to>
                                    </p:set>
                                    <p:anim calcmode="lin" valueType="num">
                                      <p:cBhvr additive="base">
                                        <p:cTn id="26" dur="750" fill="hold"/>
                                        <p:tgtEl>
                                          <p:spTgt spid="9219"/>
                                        </p:tgtEl>
                                        <p:attrNameLst>
                                          <p:attrName>ppt_x</p:attrName>
                                        </p:attrNameLst>
                                      </p:cBhvr>
                                      <p:tavLst>
                                        <p:tav tm="0">
                                          <p:val>
                                            <p:strVal val="#ppt_x"/>
                                          </p:val>
                                        </p:tav>
                                        <p:tav tm="100000">
                                          <p:val>
                                            <p:strVal val="#ppt_x"/>
                                          </p:val>
                                        </p:tav>
                                      </p:tavLst>
                                    </p:anim>
                                    <p:anim calcmode="lin" valueType="num">
                                      <p:cBhvr additive="base">
                                        <p:cTn id="27" dur="750" fill="hold"/>
                                        <p:tgtEl>
                                          <p:spTgt spid="9219"/>
                                        </p:tgtEl>
                                        <p:attrNameLst>
                                          <p:attrName>ppt_y</p:attrName>
                                        </p:attrNameLst>
                                      </p:cBhvr>
                                      <p:tavLst>
                                        <p:tav tm="0">
                                          <p:val>
                                            <p:strVal val="1+#ppt_h/2"/>
                                          </p:val>
                                        </p:tav>
                                        <p:tav tm="100000">
                                          <p:val>
                                            <p:strVal val="#ppt_y"/>
                                          </p:val>
                                        </p:tav>
                                      </p:tavLst>
                                    </p:anim>
                                  </p:childTnLst>
                                </p:cTn>
                              </p:par>
                            </p:childTnLst>
                          </p:cTn>
                        </p:par>
                        <p:par>
                          <p:cTn id="28" fill="hold">
                            <p:stCondLst>
                              <p:cond delay="6000"/>
                            </p:stCondLst>
                            <p:childTnLst>
                              <p:par>
                                <p:cTn id="29" presetID="2" presetClass="entr" presetSubtype="4" fill="hold" nodeType="afterEffect">
                                  <p:stCondLst>
                                    <p:cond delay="0"/>
                                  </p:stCondLst>
                                  <p:childTnLst>
                                    <p:set>
                                      <p:cBhvr>
                                        <p:cTn id="30" dur="1" fill="hold">
                                          <p:stCondLst>
                                            <p:cond delay="0"/>
                                          </p:stCondLst>
                                        </p:cTn>
                                        <p:tgtEl>
                                          <p:spTgt spid="9220"/>
                                        </p:tgtEl>
                                        <p:attrNameLst>
                                          <p:attrName>style.visibility</p:attrName>
                                        </p:attrNameLst>
                                      </p:cBhvr>
                                      <p:to>
                                        <p:strVal val="visible"/>
                                      </p:to>
                                    </p:set>
                                    <p:anim calcmode="lin" valueType="num">
                                      <p:cBhvr additive="base">
                                        <p:cTn id="31" dur="750" fill="hold"/>
                                        <p:tgtEl>
                                          <p:spTgt spid="9220"/>
                                        </p:tgtEl>
                                        <p:attrNameLst>
                                          <p:attrName>ppt_x</p:attrName>
                                        </p:attrNameLst>
                                      </p:cBhvr>
                                      <p:tavLst>
                                        <p:tav tm="0">
                                          <p:val>
                                            <p:strVal val="#ppt_x"/>
                                          </p:val>
                                        </p:tav>
                                        <p:tav tm="100000">
                                          <p:val>
                                            <p:strVal val="#ppt_x"/>
                                          </p:val>
                                        </p:tav>
                                      </p:tavLst>
                                    </p:anim>
                                    <p:anim calcmode="lin" valueType="num">
                                      <p:cBhvr additive="base">
                                        <p:cTn id="32" dur="750" fill="hold"/>
                                        <p:tgtEl>
                                          <p:spTgt spid="92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5451" y="588009"/>
            <a:ext cx="886042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ru-RU" i="1" dirty="0" smtClean="0">
                <a:latin typeface="Times New Roman" pitchFamily="18" charset="0"/>
                <a:cs typeface="Times New Roman" pitchFamily="18" charset="0"/>
              </a:rPr>
              <a:t>Сколько людей, столько и мнений, а сколько народов – столько и хлебов. В каждой стране или даже области существуют уникальные рецепты и традиции, связанные с хлебом и выпечкой.</a:t>
            </a:r>
            <a:endParaRPr lang="ru-RU" i="1" dirty="0">
              <a:latin typeface="Times New Roman" pitchFamily="18" charset="0"/>
              <a:cs typeface="Times New Roman" pitchFamily="18" charset="0"/>
            </a:endParaRPr>
          </a:p>
        </p:txBody>
      </p:sp>
      <p:sp>
        <p:nvSpPr>
          <p:cNvPr id="5" name="TextBox 4"/>
          <p:cNvSpPr txBox="1"/>
          <p:nvPr/>
        </p:nvSpPr>
        <p:spPr>
          <a:xfrm>
            <a:off x="1298265" y="1698060"/>
            <a:ext cx="3045193"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ru-RU" i="1" dirty="0" smtClean="0">
                <a:latin typeface="Times New Roman" pitchFamily="18" charset="0"/>
                <a:cs typeface="Times New Roman" pitchFamily="18" charset="0"/>
              </a:rPr>
              <a:t>Россия, Украина, Белоруссия</a:t>
            </a:r>
            <a:endParaRPr lang="ru-RU" i="1" dirty="0">
              <a:latin typeface="Times New Roman" pitchFamily="18" charset="0"/>
              <a:cs typeface="Times New Roman" pitchFamily="18" charset="0"/>
            </a:endParaRPr>
          </a:p>
        </p:txBody>
      </p:sp>
      <p:sp>
        <p:nvSpPr>
          <p:cNvPr id="6" name="TextBox 5"/>
          <p:cNvSpPr txBox="1"/>
          <p:nvPr/>
        </p:nvSpPr>
        <p:spPr>
          <a:xfrm>
            <a:off x="146469" y="1712630"/>
            <a:ext cx="1015021" cy="369332"/>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ru-RU" i="1" dirty="0" smtClean="0">
                <a:latin typeface="Times New Roman" pitchFamily="18" charset="0"/>
                <a:cs typeface="Times New Roman" pitchFamily="18" charset="0"/>
              </a:rPr>
              <a:t>Каравай</a:t>
            </a:r>
            <a:endParaRPr lang="ru-RU" i="1" dirty="0">
              <a:latin typeface="Times New Roman" pitchFamily="18" charset="0"/>
              <a:cs typeface="Times New Roman" pitchFamily="18" charset="0"/>
            </a:endParaRPr>
          </a:p>
        </p:txBody>
      </p:sp>
      <p:pic>
        <p:nvPicPr>
          <p:cNvPr id="7" name="Picture 2" descr="C:\Users\User\Desktop\презентация\666666666614.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578878" y="3881759"/>
            <a:ext cx="2565122" cy="1856111"/>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8" name="Picture 4" descr="C:\Users\User\Desktop\презентация\fotograd06пар.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r="16877"/>
          <a:stretch/>
        </p:blipFill>
        <p:spPr bwMode="auto">
          <a:xfrm>
            <a:off x="4191798" y="1511339"/>
            <a:ext cx="2634357" cy="1952043"/>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9" name="TextBox 8"/>
          <p:cNvSpPr txBox="1"/>
          <p:nvPr/>
        </p:nvSpPr>
        <p:spPr>
          <a:xfrm>
            <a:off x="1331640" y="2872196"/>
            <a:ext cx="737702"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ru-RU" i="1" dirty="0" smtClean="0">
                <a:latin typeface="Times New Roman" pitchFamily="18" charset="0"/>
                <a:cs typeface="Times New Roman" pitchFamily="18" charset="0"/>
              </a:rPr>
              <a:t>США</a:t>
            </a:r>
            <a:endParaRPr lang="ru-RU" i="1" dirty="0">
              <a:latin typeface="Times New Roman" pitchFamily="18" charset="0"/>
              <a:cs typeface="Times New Roman" pitchFamily="18" charset="0"/>
            </a:endParaRPr>
          </a:p>
        </p:txBody>
      </p:sp>
      <p:sp>
        <p:nvSpPr>
          <p:cNvPr id="10" name="TextBox 9"/>
          <p:cNvSpPr txBox="1"/>
          <p:nvPr/>
        </p:nvSpPr>
        <p:spPr>
          <a:xfrm>
            <a:off x="146469" y="2852936"/>
            <a:ext cx="736612" cy="369332"/>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ru-RU" i="1" dirty="0" err="1" smtClean="0">
                <a:latin typeface="Times New Roman" pitchFamily="18" charset="0"/>
                <a:cs typeface="Times New Roman" pitchFamily="18" charset="0"/>
              </a:rPr>
              <a:t>Бейгл</a:t>
            </a:r>
            <a:endParaRPr lang="ru-RU" i="1" dirty="0">
              <a:latin typeface="Times New Roman" pitchFamily="18" charset="0"/>
              <a:cs typeface="Times New Roman" pitchFamily="18" charset="0"/>
            </a:endParaRPr>
          </a:p>
        </p:txBody>
      </p:sp>
      <p:pic>
        <p:nvPicPr>
          <p:cNvPr id="3074" name="Picture 2" descr="C:\Users\User\Desktop\f-b-trends-baeckereien2.jpg"/>
          <p:cNvPicPr>
            <a:picLocks noChangeAspect="1" noChangeArrowheads="1"/>
          </p:cNvPicPr>
          <p:nvPr/>
        </p:nvPicPr>
        <p:blipFill rotWithShape="1">
          <a:blip r:embed="rId4">
            <a:extLst>
              <a:ext uri="{28A0092B-C50C-407E-A947-70E740481C1C}">
                <a14:useLocalDpi xmlns="" xmlns:a14="http://schemas.microsoft.com/office/drawing/2010/main" val="0"/>
              </a:ext>
            </a:extLst>
          </a:blip>
          <a:srcRect r="21484"/>
          <a:stretch/>
        </p:blipFill>
        <p:spPr bwMode="auto">
          <a:xfrm>
            <a:off x="2069342" y="2081962"/>
            <a:ext cx="2442304" cy="156306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11" name="TextBox 10"/>
          <p:cNvSpPr txBox="1"/>
          <p:nvPr/>
        </p:nvSpPr>
        <p:spPr>
          <a:xfrm>
            <a:off x="1353883" y="4010671"/>
            <a:ext cx="1859805"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ru-RU" i="1" dirty="0" smtClean="0">
                <a:latin typeface="Times New Roman" pitchFamily="18" charset="0"/>
                <a:cs typeface="Times New Roman" pitchFamily="18" charset="0"/>
              </a:rPr>
              <a:t>Западная Европа</a:t>
            </a:r>
            <a:endParaRPr lang="ru-RU" i="1" dirty="0">
              <a:latin typeface="Times New Roman" pitchFamily="18" charset="0"/>
              <a:cs typeface="Times New Roman" pitchFamily="18" charset="0"/>
            </a:endParaRPr>
          </a:p>
        </p:txBody>
      </p:sp>
      <p:sp>
        <p:nvSpPr>
          <p:cNvPr id="12" name="TextBox 11"/>
          <p:cNvSpPr txBox="1"/>
          <p:nvPr/>
        </p:nvSpPr>
        <p:spPr>
          <a:xfrm>
            <a:off x="146469" y="4010671"/>
            <a:ext cx="1029449" cy="369332"/>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ru-RU" i="1" dirty="0" smtClean="0">
                <a:latin typeface="Times New Roman" pitchFamily="18" charset="0"/>
                <a:cs typeface="Times New Roman" pitchFamily="18" charset="0"/>
              </a:rPr>
              <a:t>Бисквит</a:t>
            </a:r>
            <a:endParaRPr lang="ru-RU" i="1" dirty="0">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608135" y="3331241"/>
            <a:ext cx="2364480" cy="1728192"/>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699792" y="4965399"/>
            <a:ext cx="2533156" cy="1896702"/>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35451" y="5567027"/>
            <a:ext cx="963725" cy="369332"/>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ru-RU" i="1" dirty="0" err="1" smtClean="0">
                <a:latin typeface="Times New Roman" pitchFamily="18" charset="0"/>
                <a:cs typeface="Times New Roman" pitchFamily="18" charset="0"/>
              </a:rPr>
              <a:t>Брецель</a:t>
            </a:r>
            <a:endParaRPr lang="ru-RU" i="1" dirty="0">
              <a:latin typeface="Times New Roman" pitchFamily="18" charset="0"/>
              <a:cs typeface="Times New Roman" pitchFamily="18" charset="0"/>
            </a:endParaRPr>
          </a:p>
        </p:txBody>
      </p:sp>
      <p:sp>
        <p:nvSpPr>
          <p:cNvPr id="14" name="TextBox 13"/>
          <p:cNvSpPr txBox="1"/>
          <p:nvPr/>
        </p:nvSpPr>
        <p:spPr>
          <a:xfrm>
            <a:off x="1508419" y="5567027"/>
            <a:ext cx="1121846"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ru-RU" i="1" dirty="0" smtClean="0">
                <a:latin typeface="Times New Roman" pitchFamily="18" charset="0"/>
                <a:cs typeface="Times New Roman" pitchFamily="18" charset="0"/>
              </a:rPr>
              <a:t>Германия</a:t>
            </a:r>
            <a:endParaRPr lang="ru-RU" i="1" dirty="0">
              <a:latin typeface="Times New Roman" pitchFamily="18" charset="0"/>
              <a:cs typeface="Times New Roman" pitchFamily="18" charset="0"/>
            </a:endParaRPr>
          </a:p>
        </p:txBody>
      </p:sp>
      <p:pic>
        <p:nvPicPr>
          <p:cNvPr id="3077" name="Picture 5" descr="C:\Users\User\Desktop\Новая папка (2)\91236497_Samuyy_krasivuyy_karavay_na_svadbu_31.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300192" y="2322154"/>
            <a:ext cx="2376264" cy="1722376"/>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15" name="TextBox 14"/>
          <p:cNvSpPr txBox="1"/>
          <p:nvPr/>
        </p:nvSpPr>
        <p:spPr>
          <a:xfrm>
            <a:off x="3623020" y="107340"/>
            <a:ext cx="1609928"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ru-RU" i="1" dirty="0" smtClean="0">
                <a:latin typeface="Times New Roman" pitchFamily="18" charset="0"/>
                <a:cs typeface="Times New Roman" pitchFamily="18" charset="0"/>
              </a:rPr>
              <a:t>ВИДЫ ХЛЕБА</a:t>
            </a:r>
            <a:endParaRPr lang="ru-RU" i="1" dirty="0">
              <a:latin typeface="Times New Roman" pitchFamily="18" charset="0"/>
              <a:cs typeface="Times New Roman" pitchFamily="18" charset="0"/>
            </a:endParaRPr>
          </a:p>
        </p:txBody>
      </p:sp>
    </p:spTree>
    <p:extLst>
      <p:ext uri="{BB962C8B-B14F-4D97-AF65-F5344CB8AC3E}">
        <p14:creationId xmlns="" xmlns:p14="http://schemas.microsoft.com/office/powerpoint/2010/main" val="2725920048"/>
      </p:ext>
    </p:extLst>
  </p:cSld>
  <p:clrMapOvr>
    <a:masterClrMapping/>
  </p:clrMapOvr>
  <p:transition spd="slow" advClick="0" advTm="1000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750" fill="hold"/>
                                        <p:tgtEl>
                                          <p:spTgt spid="15"/>
                                        </p:tgtEl>
                                        <p:attrNameLst>
                                          <p:attrName>ppt_w</p:attrName>
                                        </p:attrNameLst>
                                      </p:cBhvr>
                                      <p:tavLst>
                                        <p:tav tm="0">
                                          <p:val>
                                            <p:fltVal val="0"/>
                                          </p:val>
                                        </p:tav>
                                        <p:tav tm="100000">
                                          <p:val>
                                            <p:strVal val="#ppt_w"/>
                                          </p:val>
                                        </p:tav>
                                      </p:tavLst>
                                    </p:anim>
                                    <p:anim calcmode="lin" valueType="num">
                                      <p:cBhvr>
                                        <p:cTn id="8" dur="750" fill="hold"/>
                                        <p:tgtEl>
                                          <p:spTgt spid="15"/>
                                        </p:tgtEl>
                                        <p:attrNameLst>
                                          <p:attrName>ppt_h</p:attrName>
                                        </p:attrNameLst>
                                      </p:cBhvr>
                                      <p:tavLst>
                                        <p:tav tm="0">
                                          <p:val>
                                            <p:fltVal val="0"/>
                                          </p:val>
                                        </p:tav>
                                        <p:tav tm="100000">
                                          <p:val>
                                            <p:strVal val="#ppt_h"/>
                                          </p:val>
                                        </p:tav>
                                      </p:tavLst>
                                    </p:anim>
                                    <p:anim calcmode="lin" valueType="num">
                                      <p:cBhvr>
                                        <p:cTn id="9" dur="750" fill="hold"/>
                                        <p:tgtEl>
                                          <p:spTgt spid="15"/>
                                        </p:tgtEl>
                                        <p:attrNameLst>
                                          <p:attrName>style.rotation</p:attrName>
                                        </p:attrNameLst>
                                      </p:cBhvr>
                                      <p:tavLst>
                                        <p:tav tm="0">
                                          <p:val>
                                            <p:fltVal val="90"/>
                                          </p:val>
                                        </p:tav>
                                        <p:tav tm="100000">
                                          <p:val>
                                            <p:fltVal val="0"/>
                                          </p:val>
                                        </p:tav>
                                      </p:tavLst>
                                    </p:anim>
                                    <p:animEffect transition="in" filter="fade">
                                      <p:cBhvr>
                                        <p:cTn id="10" dur="750"/>
                                        <p:tgtEl>
                                          <p:spTgt spid="15"/>
                                        </p:tgtEl>
                                      </p:cBhvr>
                                    </p:animEffect>
                                  </p:childTnLst>
                                </p:cTn>
                              </p:par>
                            </p:childTnLst>
                          </p:cTn>
                        </p:par>
                        <p:par>
                          <p:cTn id="11" fill="hold">
                            <p:stCondLst>
                              <p:cond delay="750"/>
                            </p:stCondLst>
                            <p:childTnLst>
                              <p:par>
                                <p:cTn id="12" presetID="21" presetClass="entr" presetSubtype="1"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1500"/>
                                        <p:tgtEl>
                                          <p:spTgt spid="4"/>
                                        </p:tgtEl>
                                      </p:cBhvr>
                                    </p:animEffect>
                                  </p:childTnLst>
                                </p:cTn>
                              </p:par>
                            </p:childTnLst>
                          </p:cTn>
                        </p:par>
                        <p:par>
                          <p:cTn id="15" fill="hold">
                            <p:stCondLst>
                              <p:cond delay="2250"/>
                            </p:stCondLst>
                            <p:childTnLst>
                              <p:par>
                                <p:cTn id="16" presetID="10"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childTnLst>
                                </p:cTn>
                              </p:par>
                            </p:childTnLst>
                          </p:cTn>
                        </p:par>
                        <p:par>
                          <p:cTn id="19" fill="hold">
                            <p:stCondLst>
                              <p:cond delay="3250"/>
                            </p:stCondLst>
                            <p:childTnLst>
                              <p:par>
                                <p:cTn id="20" presetID="10"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childTnLst>
                                </p:cTn>
                              </p:par>
                            </p:childTnLst>
                          </p:cTn>
                        </p:par>
                        <p:par>
                          <p:cTn id="23" fill="hold">
                            <p:stCondLst>
                              <p:cond delay="4250"/>
                            </p:stCondLst>
                            <p:childTnLst>
                              <p:par>
                                <p:cTn id="24" presetID="31"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fltVal val="0"/>
                                          </p:val>
                                        </p:tav>
                                        <p:tav tm="100000">
                                          <p:val>
                                            <p:strVal val="#ppt_w"/>
                                          </p:val>
                                        </p:tav>
                                      </p:tavLst>
                                    </p:anim>
                                    <p:anim calcmode="lin" valueType="num">
                                      <p:cBhvr>
                                        <p:cTn id="27" dur="1000" fill="hold"/>
                                        <p:tgtEl>
                                          <p:spTgt spid="8"/>
                                        </p:tgtEl>
                                        <p:attrNameLst>
                                          <p:attrName>ppt_h</p:attrName>
                                        </p:attrNameLst>
                                      </p:cBhvr>
                                      <p:tavLst>
                                        <p:tav tm="0">
                                          <p:val>
                                            <p:fltVal val="0"/>
                                          </p:val>
                                        </p:tav>
                                        <p:tav tm="100000">
                                          <p:val>
                                            <p:strVal val="#ppt_h"/>
                                          </p:val>
                                        </p:tav>
                                      </p:tavLst>
                                    </p:anim>
                                    <p:anim calcmode="lin" valueType="num">
                                      <p:cBhvr>
                                        <p:cTn id="28" dur="1000" fill="hold"/>
                                        <p:tgtEl>
                                          <p:spTgt spid="8"/>
                                        </p:tgtEl>
                                        <p:attrNameLst>
                                          <p:attrName>style.rotation</p:attrName>
                                        </p:attrNameLst>
                                      </p:cBhvr>
                                      <p:tavLst>
                                        <p:tav tm="0">
                                          <p:val>
                                            <p:fltVal val="90"/>
                                          </p:val>
                                        </p:tav>
                                        <p:tav tm="100000">
                                          <p:val>
                                            <p:fltVal val="0"/>
                                          </p:val>
                                        </p:tav>
                                      </p:tavLst>
                                    </p:anim>
                                    <p:animEffect transition="in" filter="fade">
                                      <p:cBhvr>
                                        <p:cTn id="29" dur="1000"/>
                                        <p:tgtEl>
                                          <p:spTgt spid="8"/>
                                        </p:tgtEl>
                                      </p:cBhvr>
                                    </p:animEffect>
                                  </p:childTnLst>
                                </p:cTn>
                              </p:par>
                            </p:childTnLst>
                          </p:cTn>
                        </p:par>
                        <p:par>
                          <p:cTn id="30" fill="hold">
                            <p:stCondLst>
                              <p:cond delay="5250"/>
                            </p:stCondLst>
                            <p:childTnLst>
                              <p:par>
                                <p:cTn id="31" presetID="31" presetClass="entr" presetSubtype="0" fill="hold" nodeType="afterEffect">
                                  <p:stCondLst>
                                    <p:cond delay="0"/>
                                  </p:stCondLst>
                                  <p:childTnLst>
                                    <p:set>
                                      <p:cBhvr>
                                        <p:cTn id="32" dur="1" fill="hold">
                                          <p:stCondLst>
                                            <p:cond delay="0"/>
                                          </p:stCondLst>
                                        </p:cTn>
                                        <p:tgtEl>
                                          <p:spTgt spid="3077"/>
                                        </p:tgtEl>
                                        <p:attrNameLst>
                                          <p:attrName>style.visibility</p:attrName>
                                        </p:attrNameLst>
                                      </p:cBhvr>
                                      <p:to>
                                        <p:strVal val="visible"/>
                                      </p:to>
                                    </p:set>
                                    <p:anim calcmode="lin" valueType="num">
                                      <p:cBhvr>
                                        <p:cTn id="33" dur="1000" fill="hold"/>
                                        <p:tgtEl>
                                          <p:spTgt spid="3077"/>
                                        </p:tgtEl>
                                        <p:attrNameLst>
                                          <p:attrName>ppt_w</p:attrName>
                                        </p:attrNameLst>
                                      </p:cBhvr>
                                      <p:tavLst>
                                        <p:tav tm="0">
                                          <p:val>
                                            <p:fltVal val="0"/>
                                          </p:val>
                                        </p:tav>
                                        <p:tav tm="100000">
                                          <p:val>
                                            <p:strVal val="#ppt_w"/>
                                          </p:val>
                                        </p:tav>
                                      </p:tavLst>
                                    </p:anim>
                                    <p:anim calcmode="lin" valueType="num">
                                      <p:cBhvr>
                                        <p:cTn id="34" dur="1000" fill="hold"/>
                                        <p:tgtEl>
                                          <p:spTgt spid="3077"/>
                                        </p:tgtEl>
                                        <p:attrNameLst>
                                          <p:attrName>ppt_h</p:attrName>
                                        </p:attrNameLst>
                                      </p:cBhvr>
                                      <p:tavLst>
                                        <p:tav tm="0">
                                          <p:val>
                                            <p:fltVal val="0"/>
                                          </p:val>
                                        </p:tav>
                                        <p:tav tm="100000">
                                          <p:val>
                                            <p:strVal val="#ppt_h"/>
                                          </p:val>
                                        </p:tav>
                                      </p:tavLst>
                                    </p:anim>
                                    <p:anim calcmode="lin" valueType="num">
                                      <p:cBhvr>
                                        <p:cTn id="35" dur="1000" fill="hold"/>
                                        <p:tgtEl>
                                          <p:spTgt spid="3077"/>
                                        </p:tgtEl>
                                        <p:attrNameLst>
                                          <p:attrName>style.rotation</p:attrName>
                                        </p:attrNameLst>
                                      </p:cBhvr>
                                      <p:tavLst>
                                        <p:tav tm="0">
                                          <p:val>
                                            <p:fltVal val="90"/>
                                          </p:val>
                                        </p:tav>
                                        <p:tav tm="100000">
                                          <p:val>
                                            <p:fltVal val="0"/>
                                          </p:val>
                                        </p:tav>
                                      </p:tavLst>
                                    </p:anim>
                                    <p:animEffect transition="in" filter="fade">
                                      <p:cBhvr>
                                        <p:cTn id="36" dur="1000"/>
                                        <p:tgtEl>
                                          <p:spTgt spid="3077"/>
                                        </p:tgtEl>
                                      </p:cBhvr>
                                    </p:animEffect>
                                  </p:childTnLst>
                                </p:cTn>
                              </p:par>
                            </p:childTnLst>
                          </p:cTn>
                        </p:par>
                        <p:par>
                          <p:cTn id="37" fill="hold">
                            <p:stCondLst>
                              <p:cond delay="6250"/>
                            </p:stCondLst>
                            <p:childTnLst>
                              <p:par>
                                <p:cTn id="38" presetID="31"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1000" fill="hold"/>
                                        <p:tgtEl>
                                          <p:spTgt spid="7"/>
                                        </p:tgtEl>
                                        <p:attrNameLst>
                                          <p:attrName>ppt_w</p:attrName>
                                        </p:attrNameLst>
                                      </p:cBhvr>
                                      <p:tavLst>
                                        <p:tav tm="0">
                                          <p:val>
                                            <p:fltVal val="0"/>
                                          </p:val>
                                        </p:tav>
                                        <p:tav tm="100000">
                                          <p:val>
                                            <p:strVal val="#ppt_w"/>
                                          </p:val>
                                        </p:tav>
                                      </p:tavLst>
                                    </p:anim>
                                    <p:anim calcmode="lin" valueType="num">
                                      <p:cBhvr>
                                        <p:cTn id="41" dur="1000" fill="hold"/>
                                        <p:tgtEl>
                                          <p:spTgt spid="7"/>
                                        </p:tgtEl>
                                        <p:attrNameLst>
                                          <p:attrName>ppt_h</p:attrName>
                                        </p:attrNameLst>
                                      </p:cBhvr>
                                      <p:tavLst>
                                        <p:tav tm="0">
                                          <p:val>
                                            <p:fltVal val="0"/>
                                          </p:val>
                                        </p:tav>
                                        <p:tav tm="100000">
                                          <p:val>
                                            <p:strVal val="#ppt_h"/>
                                          </p:val>
                                        </p:tav>
                                      </p:tavLst>
                                    </p:anim>
                                    <p:anim calcmode="lin" valueType="num">
                                      <p:cBhvr>
                                        <p:cTn id="42" dur="1000" fill="hold"/>
                                        <p:tgtEl>
                                          <p:spTgt spid="7"/>
                                        </p:tgtEl>
                                        <p:attrNameLst>
                                          <p:attrName>style.rotation</p:attrName>
                                        </p:attrNameLst>
                                      </p:cBhvr>
                                      <p:tavLst>
                                        <p:tav tm="0">
                                          <p:val>
                                            <p:fltVal val="90"/>
                                          </p:val>
                                        </p:tav>
                                        <p:tav tm="100000">
                                          <p:val>
                                            <p:fltVal val="0"/>
                                          </p:val>
                                        </p:tav>
                                      </p:tavLst>
                                    </p:anim>
                                    <p:animEffect transition="in" filter="fade">
                                      <p:cBhvr>
                                        <p:cTn id="43" dur="1000"/>
                                        <p:tgtEl>
                                          <p:spTgt spid="7"/>
                                        </p:tgtEl>
                                      </p:cBhvr>
                                    </p:animEffect>
                                  </p:childTnLst>
                                </p:cTn>
                              </p:par>
                            </p:childTnLst>
                          </p:cTn>
                        </p:par>
                        <p:par>
                          <p:cTn id="44" fill="hold">
                            <p:stCondLst>
                              <p:cond delay="7250"/>
                            </p:stCondLst>
                            <p:childTnLst>
                              <p:par>
                                <p:cTn id="45" presetID="45"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500"/>
                                        <p:tgtEl>
                                          <p:spTgt spid="10"/>
                                        </p:tgtEl>
                                      </p:cBhvr>
                                    </p:animEffect>
                                    <p:anim calcmode="lin" valueType="num">
                                      <p:cBhvr>
                                        <p:cTn id="48" dur="1500" fill="hold"/>
                                        <p:tgtEl>
                                          <p:spTgt spid="10"/>
                                        </p:tgtEl>
                                        <p:attrNameLst>
                                          <p:attrName>ppt_w</p:attrName>
                                        </p:attrNameLst>
                                      </p:cBhvr>
                                      <p:tavLst>
                                        <p:tav tm="0" fmla="#ppt_w*sin(2.5*pi*$)">
                                          <p:val>
                                            <p:fltVal val="0"/>
                                          </p:val>
                                        </p:tav>
                                        <p:tav tm="100000">
                                          <p:val>
                                            <p:fltVal val="1"/>
                                          </p:val>
                                        </p:tav>
                                      </p:tavLst>
                                    </p:anim>
                                    <p:anim calcmode="lin" valueType="num">
                                      <p:cBhvr>
                                        <p:cTn id="49" dur="1500" fill="hold"/>
                                        <p:tgtEl>
                                          <p:spTgt spid="10"/>
                                        </p:tgtEl>
                                        <p:attrNameLst>
                                          <p:attrName>ppt_h</p:attrName>
                                        </p:attrNameLst>
                                      </p:cBhvr>
                                      <p:tavLst>
                                        <p:tav tm="0">
                                          <p:val>
                                            <p:strVal val="#ppt_h"/>
                                          </p:val>
                                        </p:tav>
                                        <p:tav tm="100000">
                                          <p:val>
                                            <p:strVal val="#ppt_h"/>
                                          </p:val>
                                        </p:tav>
                                      </p:tavLst>
                                    </p:anim>
                                  </p:childTnLst>
                                </p:cTn>
                              </p:par>
                            </p:childTnLst>
                          </p:cTn>
                        </p:par>
                        <p:par>
                          <p:cTn id="50" fill="hold">
                            <p:stCondLst>
                              <p:cond delay="8750"/>
                            </p:stCondLst>
                            <p:childTnLst>
                              <p:par>
                                <p:cTn id="51" presetID="45"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1500"/>
                                        <p:tgtEl>
                                          <p:spTgt spid="9"/>
                                        </p:tgtEl>
                                      </p:cBhvr>
                                    </p:animEffect>
                                    <p:anim calcmode="lin" valueType="num">
                                      <p:cBhvr>
                                        <p:cTn id="54" dur="1500" fill="hold"/>
                                        <p:tgtEl>
                                          <p:spTgt spid="9"/>
                                        </p:tgtEl>
                                        <p:attrNameLst>
                                          <p:attrName>ppt_w</p:attrName>
                                        </p:attrNameLst>
                                      </p:cBhvr>
                                      <p:tavLst>
                                        <p:tav tm="0" fmla="#ppt_w*sin(2.5*pi*$)">
                                          <p:val>
                                            <p:fltVal val="0"/>
                                          </p:val>
                                        </p:tav>
                                        <p:tav tm="100000">
                                          <p:val>
                                            <p:fltVal val="1"/>
                                          </p:val>
                                        </p:tav>
                                      </p:tavLst>
                                    </p:anim>
                                    <p:anim calcmode="lin" valueType="num">
                                      <p:cBhvr>
                                        <p:cTn id="55" dur="1500" fill="hold"/>
                                        <p:tgtEl>
                                          <p:spTgt spid="9"/>
                                        </p:tgtEl>
                                        <p:attrNameLst>
                                          <p:attrName>ppt_h</p:attrName>
                                        </p:attrNameLst>
                                      </p:cBhvr>
                                      <p:tavLst>
                                        <p:tav tm="0">
                                          <p:val>
                                            <p:strVal val="#ppt_h"/>
                                          </p:val>
                                        </p:tav>
                                        <p:tav tm="100000">
                                          <p:val>
                                            <p:strVal val="#ppt_h"/>
                                          </p:val>
                                        </p:tav>
                                      </p:tavLst>
                                    </p:anim>
                                  </p:childTnLst>
                                </p:cTn>
                              </p:par>
                            </p:childTnLst>
                          </p:cTn>
                        </p:par>
                        <p:par>
                          <p:cTn id="56" fill="hold">
                            <p:stCondLst>
                              <p:cond delay="10250"/>
                            </p:stCondLst>
                            <p:childTnLst>
                              <p:par>
                                <p:cTn id="57" presetID="42" presetClass="entr" presetSubtype="0" fill="hold" nodeType="afterEffect">
                                  <p:stCondLst>
                                    <p:cond delay="0"/>
                                  </p:stCondLst>
                                  <p:childTnLst>
                                    <p:set>
                                      <p:cBhvr>
                                        <p:cTn id="58" dur="1" fill="hold">
                                          <p:stCondLst>
                                            <p:cond delay="0"/>
                                          </p:stCondLst>
                                        </p:cTn>
                                        <p:tgtEl>
                                          <p:spTgt spid="3074"/>
                                        </p:tgtEl>
                                        <p:attrNameLst>
                                          <p:attrName>style.visibility</p:attrName>
                                        </p:attrNameLst>
                                      </p:cBhvr>
                                      <p:to>
                                        <p:strVal val="visible"/>
                                      </p:to>
                                    </p:set>
                                    <p:animEffect transition="in" filter="fade">
                                      <p:cBhvr>
                                        <p:cTn id="59" dur="750"/>
                                        <p:tgtEl>
                                          <p:spTgt spid="3074"/>
                                        </p:tgtEl>
                                      </p:cBhvr>
                                    </p:animEffect>
                                    <p:anim calcmode="lin" valueType="num">
                                      <p:cBhvr>
                                        <p:cTn id="60" dur="750" fill="hold"/>
                                        <p:tgtEl>
                                          <p:spTgt spid="3074"/>
                                        </p:tgtEl>
                                        <p:attrNameLst>
                                          <p:attrName>ppt_x</p:attrName>
                                        </p:attrNameLst>
                                      </p:cBhvr>
                                      <p:tavLst>
                                        <p:tav tm="0">
                                          <p:val>
                                            <p:strVal val="#ppt_x"/>
                                          </p:val>
                                        </p:tav>
                                        <p:tav tm="100000">
                                          <p:val>
                                            <p:strVal val="#ppt_x"/>
                                          </p:val>
                                        </p:tav>
                                      </p:tavLst>
                                    </p:anim>
                                    <p:anim calcmode="lin" valueType="num">
                                      <p:cBhvr>
                                        <p:cTn id="61" dur="750" fill="hold"/>
                                        <p:tgtEl>
                                          <p:spTgt spid="3074"/>
                                        </p:tgtEl>
                                        <p:attrNameLst>
                                          <p:attrName>ppt_y</p:attrName>
                                        </p:attrNameLst>
                                      </p:cBhvr>
                                      <p:tavLst>
                                        <p:tav tm="0">
                                          <p:val>
                                            <p:strVal val="#ppt_y+.1"/>
                                          </p:val>
                                        </p:tav>
                                        <p:tav tm="100000">
                                          <p:val>
                                            <p:strVal val="#ppt_y"/>
                                          </p:val>
                                        </p:tav>
                                      </p:tavLst>
                                    </p:anim>
                                  </p:childTnLst>
                                </p:cTn>
                              </p:par>
                            </p:childTnLst>
                          </p:cTn>
                        </p:par>
                        <p:par>
                          <p:cTn id="62" fill="hold">
                            <p:stCondLst>
                              <p:cond delay="11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580">
                                          <p:stCondLst>
                                            <p:cond delay="0"/>
                                          </p:stCondLst>
                                        </p:cTn>
                                        <p:tgtEl>
                                          <p:spTgt spid="12"/>
                                        </p:tgtEl>
                                      </p:cBhvr>
                                    </p:animEffect>
                                    <p:anim calcmode="lin" valueType="num">
                                      <p:cBhvr>
                                        <p:cTn id="6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1" dur="26">
                                          <p:stCondLst>
                                            <p:cond delay="650"/>
                                          </p:stCondLst>
                                        </p:cTn>
                                        <p:tgtEl>
                                          <p:spTgt spid="12"/>
                                        </p:tgtEl>
                                      </p:cBhvr>
                                      <p:to x="100000" y="60000"/>
                                    </p:animScale>
                                    <p:animScale>
                                      <p:cBhvr>
                                        <p:cTn id="72" dur="166" decel="50000">
                                          <p:stCondLst>
                                            <p:cond delay="676"/>
                                          </p:stCondLst>
                                        </p:cTn>
                                        <p:tgtEl>
                                          <p:spTgt spid="12"/>
                                        </p:tgtEl>
                                      </p:cBhvr>
                                      <p:to x="100000" y="100000"/>
                                    </p:animScale>
                                    <p:animScale>
                                      <p:cBhvr>
                                        <p:cTn id="73" dur="26">
                                          <p:stCondLst>
                                            <p:cond delay="1312"/>
                                          </p:stCondLst>
                                        </p:cTn>
                                        <p:tgtEl>
                                          <p:spTgt spid="12"/>
                                        </p:tgtEl>
                                      </p:cBhvr>
                                      <p:to x="100000" y="80000"/>
                                    </p:animScale>
                                    <p:animScale>
                                      <p:cBhvr>
                                        <p:cTn id="74" dur="166" decel="50000">
                                          <p:stCondLst>
                                            <p:cond delay="1338"/>
                                          </p:stCondLst>
                                        </p:cTn>
                                        <p:tgtEl>
                                          <p:spTgt spid="12"/>
                                        </p:tgtEl>
                                      </p:cBhvr>
                                      <p:to x="100000" y="100000"/>
                                    </p:animScale>
                                    <p:animScale>
                                      <p:cBhvr>
                                        <p:cTn id="75" dur="26">
                                          <p:stCondLst>
                                            <p:cond delay="1642"/>
                                          </p:stCondLst>
                                        </p:cTn>
                                        <p:tgtEl>
                                          <p:spTgt spid="12"/>
                                        </p:tgtEl>
                                      </p:cBhvr>
                                      <p:to x="100000" y="90000"/>
                                    </p:animScale>
                                    <p:animScale>
                                      <p:cBhvr>
                                        <p:cTn id="76" dur="166" decel="50000">
                                          <p:stCondLst>
                                            <p:cond delay="1668"/>
                                          </p:stCondLst>
                                        </p:cTn>
                                        <p:tgtEl>
                                          <p:spTgt spid="12"/>
                                        </p:tgtEl>
                                      </p:cBhvr>
                                      <p:to x="100000" y="100000"/>
                                    </p:animScale>
                                    <p:animScale>
                                      <p:cBhvr>
                                        <p:cTn id="77" dur="26">
                                          <p:stCondLst>
                                            <p:cond delay="1808"/>
                                          </p:stCondLst>
                                        </p:cTn>
                                        <p:tgtEl>
                                          <p:spTgt spid="12"/>
                                        </p:tgtEl>
                                      </p:cBhvr>
                                      <p:to x="100000" y="95000"/>
                                    </p:animScale>
                                    <p:animScale>
                                      <p:cBhvr>
                                        <p:cTn id="78" dur="166" decel="50000">
                                          <p:stCondLst>
                                            <p:cond delay="1834"/>
                                          </p:stCondLst>
                                        </p:cTn>
                                        <p:tgtEl>
                                          <p:spTgt spid="12"/>
                                        </p:tgtEl>
                                      </p:cBhvr>
                                      <p:to x="100000" y="100000"/>
                                    </p:animScale>
                                  </p:childTnLst>
                                </p:cTn>
                              </p:par>
                            </p:childTnLst>
                          </p:cTn>
                        </p:par>
                        <p:par>
                          <p:cTn id="79" fill="hold">
                            <p:stCondLst>
                              <p:cond delay="13000"/>
                            </p:stCondLst>
                            <p:childTnLst>
                              <p:par>
                                <p:cTn id="80" presetID="26" presetClass="entr" presetSubtype="0"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wipe(down)">
                                      <p:cBhvr>
                                        <p:cTn id="82" dur="580">
                                          <p:stCondLst>
                                            <p:cond delay="0"/>
                                          </p:stCondLst>
                                        </p:cTn>
                                        <p:tgtEl>
                                          <p:spTgt spid="11"/>
                                        </p:tgtEl>
                                      </p:cBhvr>
                                    </p:animEffect>
                                    <p:anim calcmode="lin" valueType="num">
                                      <p:cBhvr>
                                        <p:cTn id="83"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8" dur="26">
                                          <p:stCondLst>
                                            <p:cond delay="650"/>
                                          </p:stCondLst>
                                        </p:cTn>
                                        <p:tgtEl>
                                          <p:spTgt spid="11"/>
                                        </p:tgtEl>
                                      </p:cBhvr>
                                      <p:to x="100000" y="60000"/>
                                    </p:animScale>
                                    <p:animScale>
                                      <p:cBhvr>
                                        <p:cTn id="89" dur="166" decel="50000">
                                          <p:stCondLst>
                                            <p:cond delay="676"/>
                                          </p:stCondLst>
                                        </p:cTn>
                                        <p:tgtEl>
                                          <p:spTgt spid="11"/>
                                        </p:tgtEl>
                                      </p:cBhvr>
                                      <p:to x="100000" y="100000"/>
                                    </p:animScale>
                                    <p:animScale>
                                      <p:cBhvr>
                                        <p:cTn id="90" dur="26">
                                          <p:stCondLst>
                                            <p:cond delay="1312"/>
                                          </p:stCondLst>
                                        </p:cTn>
                                        <p:tgtEl>
                                          <p:spTgt spid="11"/>
                                        </p:tgtEl>
                                      </p:cBhvr>
                                      <p:to x="100000" y="80000"/>
                                    </p:animScale>
                                    <p:animScale>
                                      <p:cBhvr>
                                        <p:cTn id="91" dur="166" decel="50000">
                                          <p:stCondLst>
                                            <p:cond delay="1338"/>
                                          </p:stCondLst>
                                        </p:cTn>
                                        <p:tgtEl>
                                          <p:spTgt spid="11"/>
                                        </p:tgtEl>
                                      </p:cBhvr>
                                      <p:to x="100000" y="100000"/>
                                    </p:animScale>
                                    <p:animScale>
                                      <p:cBhvr>
                                        <p:cTn id="92" dur="26">
                                          <p:stCondLst>
                                            <p:cond delay="1642"/>
                                          </p:stCondLst>
                                        </p:cTn>
                                        <p:tgtEl>
                                          <p:spTgt spid="11"/>
                                        </p:tgtEl>
                                      </p:cBhvr>
                                      <p:to x="100000" y="90000"/>
                                    </p:animScale>
                                    <p:animScale>
                                      <p:cBhvr>
                                        <p:cTn id="93" dur="166" decel="50000">
                                          <p:stCondLst>
                                            <p:cond delay="1668"/>
                                          </p:stCondLst>
                                        </p:cTn>
                                        <p:tgtEl>
                                          <p:spTgt spid="11"/>
                                        </p:tgtEl>
                                      </p:cBhvr>
                                      <p:to x="100000" y="100000"/>
                                    </p:animScale>
                                    <p:animScale>
                                      <p:cBhvr>
                                        <p:cTn id="94" dur="26">
                                          <p:stCondLst>
                                            <p:cond delay="1808"/>
                                          </p:stCondLst>
                                        </p:cTn>
                                        <p:tgtEl>
                                          <p:spTgt spid="11"/>
                                        </p:tgtEl>
                                      </p:cBhvr>
                                      <p:to x="100000" y="95000"/>
                                    </p:animScale>
                                    <p:animScale>
                                      <p:cBhvr>
                                        <p:cTn id="95" dur="166" decel="50000">
                                          <p:stCondLst>
                                            <p:cond delay="1834"/>
                                          </p:stCondLst>
                                        </p:cTn>
                                        <p:tgtEl>
                                          <p:spTgt spid="11"/>
                                        </p:tgtEl>
                                      </p:cBhvr>
                                      <p:to x="100000" y="100000"/>
                                    </p:animScale>
                                  </p:childTnLst>
                                </p:cTn>
                              </p:par>
                            </p:childTnLst>
                          </p:cTn>
                        </p:par>
                        <p:par>
                          <p:cTn id="96" fill="hold">
                            <p:stCondLst>
                              <p:cond delay="15000"/>
                            </p:stCondLst>
                            <p:childTnLst>
                              <p:par>
                                <p:cTn id="97" presetID="21" presetClass="entr" presetSubtype="1" fill="hold" nodeType="afterEffect">
                                  <p:stCondLst>
                                    <p:cond delay="0"/>
                                  </p:stCondLst>
                                  <p:childTnLst>
                                    <p:set>
                                      <p:cBhvr>
                                        <p:cTn id="98" dur="1" fill="hold">
                                          <p:stCondLst>
                                            <p:cond delay="0"/>
                                          </p:stCondLst>
                                        </p:cTn>
                                        <p:tgtEl>
                                          <p:spTgt spid="3075"/>
                                        </p:tgtEl>
                                        <p:attrNameLst>
                                          <p:attrName>style.visibility</p:attrName>
                                        </p:attrNameLst>
                                      </p:cBhvr>
                                      <p:to>
                                        <p:strVal val="visible"/>
                                      </p:to>
                                    </p:set>
                                    <p:animEffect transition="in" filter="wheel(1)">
                                      <p:cBhvr>
                                        <p:cTn id="99" dur="2000"/>
                                        <p:tgtEl>
                                          <p:spTgt spid="3075"/>
                                        </p:tgtEl>
                                      </p:cBhvr>
                                    </p:animEffect>
                                  </p:childTnLst>
                                </p:cTn>
                              </p:par>
                            </p:childTnLst>
                          </p:cTn>
                        </p:par>
                        <p:par>
                          <p:cTn id="100" fill="hold">
                            <p:stCondLst>
                              <p:cond delay="17000"/>
                            </p:stCondLst>
                            <p:childTnLst>
                              <p:par>
                                <p:cTn id="101" presetID="55" presetClass="entr" presetSubtype="0" fill="hold" grpId="0" nodeType="afterEffect">
                                  <p:stCondLst>
                                    <p:cond delay="0"/>
                                  </p:stCondLst>
                                  <p:childTnLst>
                                    <p:set>
                                      <p:cBhvr>
                                        <p:cTn id="102" dur="1" fill="hold">
                                          <p:stCondLst>
                                            <p:cond delay="0"/>
                                          </p:stCondLst>
                                        </p:cTn>
                                        <p:tgtEl>
                                          <p:spTgt spid="13"/>
                                        </p:tgtEl>
                                        <p:attrNameLst>
                                          <p:attrName>style.visibility</p:attrName>
                                        </p:attrNameLst>
                                      </p:cBhvr>
                                      <p:to>
                                        <p:strVal val="visible"/>
                                      </p:to>
                                    </p:set>
                                    <p:anim calcmode="lin" valueType="num">
                                      <p:cBhvr>
                                        <p:cTn id="103" dur="1250" fill="hold"/>
                                        <p:tgtEl>
                                          <p:spTgt spid="13"/>
                                        </p:tgtEl>
                                        <p:attrNameLst>
                                          <p:attrName>ppt_w</p:attrName>
                                        </p:attrNameLst>
                                      </p:cBhvr>
                                      <p:tavLst>
                                        <p:tav tm="0">
                                          <p:val>
                                            <p:strVal val="#ppt_w*0.70"/>
                                          </p:val>
                                        </p:tav>
                                        <p:tav tm="100000">
                                          <p:val>
                                            <p:strVal val="#ppt_w"/>
                                          </p:val>
                                        </p:tav>
                                      </p:tavLst>
                                    </p:anim>
                                    <p:anim calcmode="lin" valueType="num">
                                      <p:cBhvr>
                                        <p:cTn id="104" dur="1250" fill="hold"/>
                                        <p:tgtEl>
                                          <p:spTgt spid="13"/>
                                        </p:tgtEl>
                                        <p:attrNameLst>
                                          <p:attrName>ppt_h</p:attrName>
                                        </p:attrNameLst>
                                      </p:cBhvr>
                                      <p:tavLst>
                                        <p:tav tm="0">
                                          <p:val>
                                            <p:strVal val="#ppt_h"/>
                                          </p:val>
                                        </p:tav>
                                        <p:tav tm="100000">
                                          <p:val>
                                            <p:strVal val="#ppt_h"/>
                                          </p:val>
                                        </p:tav>
                                      </p:tavLst>
                                    </p:anim>
                                    <p:animEffect transition="in" filter="fade">
                                      <p:cBhvr>
                                        <p:cTn id="105" dur="1250"/>
                                        <p:tgtEl>
                                          <p:spTgt spid="13"/>
                                        </p:tgtEl>
                                      </p:cBhvr>
                                    </p:animEffect>
                                  </p:childTnLst>
                                </p:cTn>
                              </p:par>
                            </p:childTnLst>
                          </p:cTn>
                        </p:par>
                        <p:par>
                          <p:cTn id="106" fill="hold">
                            <p:stCondLst>
                              <p:cond delay="18250"/>
                            </p:stCondLst>
                            <p:childTnLst>
                              <p:par>
                                <p:cTn id="107" presetID="55" presetClass="entr" presetSubtype="0" fill="hold" grpId="0" nodeType="afterEffect">
                                  <p:stCondLst>
                                    <p:cond delay="0"/>
                                  </p:stCondLst>
                                  <p:childTnLst>
                                    <p:set>
                                      <p:cBhvr>
                                        <p:cTn id="108" dur="1" fill="hold">
                                          <p:stCondLst>
                                            <p:cond delay="0"/>
                                          </p:stCondLst>
                                        </p:cTn>
                                        <p:tgtEl>
                                          <p:spTgt spid="14"/>
                                        </p:tgtEl>
                                        <p:attrNameLst>
                                          <p:attrName>style.visibility</p:attrName>
                                        </p:attrNameLst>
                                      </p:cBhvr>
                                      <p:to>
                                        <p:strVal val="visible"/>
                                      </p:to>
                                    </p:set>
                                    <p:anim calcmode="lin" valueType="num">
                                      <p:cBhvr>
                                        <p:cTn id="109" dur="1250" fill="hold"/>
                                        <p:tgtEl>
                                          <p:spTgt spid="14"/>
                                        </p:tgtEl>
                                        <p:attrNameLst>
                                          <p:attrName>ppt_w</p:attrName>
                                        </p:attrNameLst>
                                      </p:cBhvr>
                                      <p:tavLst>
                                        <p:tav tm="0">
                                          <p:val>
                                            <p:strVal val="#ppt_w*0.70"/>
                                          </p:val>
                                        </p:tav>
                                        <p:tav tm="100000">
                                          <p:val>
                                            <p:strVal val="#ppt_w"/>
                                          </p:val>
                                        </p:tav>
                                      </p:tavLst>
                                    </p:anim>
                                    <p:anim calcmode="lin" valueType="num">
                                      <p:cBhvr>
                                        <p:cTn id="110" dur="1250" fill="hold"/>
                                        <p:tgtEl>
                                          <p:spTgt spid="14"/>
                                        </p:tgtEl>
                                        <p:attrNameLst>
                                          <p:attrName>ppt_h</p:attrName>
                                        </p:attrNameLst>
                                      </p:cBhvr>
                                      <p:tavLst>
                                        <p:tav tm="0">
                                          <p:val>
                                            <p:strVal val="#ppt_h"/>
                                          </p:val>
                                        </p:tav>
                                        <p:tav tm="100000">
                                          <p:val>
                                            <p:strVal val="#ppt_h"/>
                                          </p:val>
                                        </p:tav>
                                      </p:tavLst>
                                    </p:anim>
                                    <p:animEffect transition="in" filter="fade">
                                      <p:cBhvr>
                                        <p:cTn id="111" dur="1250"/>
                                        <p:tgtEl>
                                          <p:spTgt spid="14"/>
                                        </p:tgtEl>
                                      </p:cBhvr>
                                    </p:animEffect>
                                  </p:childTnLst>
                                </p:cTn>
                              </p:par>
                            </p:childTnLst>
                          </p:cTn>
                        </p:par>
                        <p:par>
                          <p:cTn id="112" fill="hold">
                            <p:stCondLst>
                              <p:cond delay="19500"/>
                            </p:stCondLst>
                            <p:childTnLst>
                              <p:par>
                                <p:cTn id="113" presetID="42" presetClass="entr" presetSubtype="0" fill="hold" nodeType="afterEffect">
                                  <p:stCondLst>
                                    <p:cond delay="0"/>
                                  </p:stCondLst>
                                  <p:childTnLst>
                                    <p:set>
                                      <p:cBhvr>
                                        <p:cTn id="114" dur="1" fill="hold">
                                          <p:stCondLst>
                                            <p:cond delay="0"/>
                                          </p:stCondLst>
                                        </p:cTn>
                                        <p:tgtEl>
                                          <p:spTgt spid="3076"/>
                                        </p:tgtEl>
                                        <p:attrNameLst>
                                          <p:attrName>style.visibility</p:attrName>
                                        </p:attrNameLst>
                                      </p:cBhvr>
                                      <p:to>
                                        <p:strVal val="visible"/>
                                      </p:to>
                                    </p:set>
                                    <p:animEffect transition="in" filter="fade">
                                      <p:cBhvr>
                                        <p:cTn id="115" dur="1000"/>
                                        <p:tgtEl>
                                          <p:spTgt spid="3076"/>
                                        </p:tgtEl>
                                      </p:cBhvr>
                                    </p:animEffect>
                                    <p:anim calcmode="lin" valueType="num">
                                      <p:cBhvr>
                                        <p:cTn id="116" dur="1000" fill="hold"/>
                                        <p:tgtEl>
                                          <p:spTgt spid="3076"/>
                                        </p:tgtEl>
                                        <p:attrNameLst>
                                          <p:attrName>ppt_x</p:attrName>
                                        </p:attrNameLst>
                                      </p:cBhvr>
                                      <p:tavLst>
                                        <p:tav tm="0">
                                          <p:val>
                                            <p:strVal val="#ppt_x"/>
                                          </p:val>
                                        </p:tav>
                                        <p:tav tm="100000">
                                          <p:val>
                                            <p:strVal val="#ppt_x"/>
                                          </p:val>
                                        </p:tav>
                                      </p:tavLst>
                                    </p:anim>
                                    <p:anim calcmode="lin" valueType="num">
                                      <p:cBhvr>
                                        <p:cTn id="117"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0" grpId="0" animBg="1"/>
      <p:bldP spid="11" grpId="0" animBg="1"/>
      <p:bldP spid="12"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9993" y="259688"/>
            <a:ext cx="2287549"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ru-RU" i="1" dirty="0" smtClean="0">
                <a:latin typeface="Times New Roman" pitchFamily="18" charset="0"/>
                <a:cs typeface="Times New Roman" pitchFamily="18" charset="0"/>
              </a:rPr>
              <a:t>Нормандия, Франция</a:t>
            </a:r>
            <a:endParaRPr lang="ru-RU" i="1" dirty="0">
              <a:latin typeface="Times New Roman" pitchFamily="18" charset="0"/>
              <a:cs typeface="Times New Roman" pitchFamily="18" charset="0"/>
            </a:endParaRPr>
          </a:p>
        </p:txBody>
      </p:sp>
      <p:sp>
        <p:nvSpPr>
          <p:cNvPr id="5" name="TextBox 4"/>
          <p:cNvSpPr txBox="1"/>
          <p:nvPr/>
        </p:nvSpPr>
        <p:spPr>
          <a:xfrm>
            <a:off x="206514" y="269914"/>
            <a:ext cx="954107" cy="369332"/>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ru-RU" i="1" dirty="0" smtClean="0">
                <a:latin typeface="Times New Roman" pitchFamily="18" charset="0"/>
                <a:cs typeface="Times New Roman" pitchFamily="18" charset="0"/>
              </a:rPr>
              <a:t>Бриошь</a:t>
            </a:r>
            <a:endParaRPr lang="ru-RU" i="1"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995936" y="0"/>
            <a:ext cx="3090163" cy="2221753"/>
          </a:xfrm>
          <a:prstGeom prst="ellipse">
            <a:avLst/>
          </a:prstGeom>
          <a:ln>
            <a:noFill/>
          </a:ln>
          <a:effectLst>
            <a:outerShdw blurRad="184150" dist="241300" dir="11520000" sx="110000" sy="110000" algn="ctr">
              <a:srgbClr val="000000">
                <a:alpha val="18000"/>
              </a:srgbClr>
            </a:outerShdw>
            <a:softEdge rad="112500"/>
          </a:effectLst>
          <a:scene3d>
            <a:camera prst="perspectiveFront" fov="5100000">
              <a:rot lat="0" lon="2100000" rev="0"/>
            </a:camera>
            <a:lightRig rig="flood" dir="t">
              <a:rot lat="0" lon="0" rev="13800000"/>
            </a:lightRig>
          </a:scene3d>
          <a:sp3d extrusionH="107950" prstMaterial="plastic">
            <a:bevelT w="82550" h="63500" prst="divot"/>
            <a:bevelB/>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3">
            <a:extLst>
              <a:ext uri="{28A0092B-C50C-407E-A947-70E740481C1C}">
                <a14:useLocalDpi xmlns="" xmlns:a14="http://schemas.microsoft.com/office/drawing/2010/main" val="0"/>
              </a:ext>
            </a:extLst>
          </a:blip>
          <a:srcRect t="13548" b="20097"/>
          <a:stretch/>
        </p:blipFill>
        <p:spPr bwMode="auto">
          <a:xfrm>
            <a:off x="1619672" y="746992"/>
            <a:ext cx="2756246" cy="1596548"/>
          </a:xfrm>
          <a:prstGeom prst="ellipse">
            <a:avLst/>
          </a:prstGeom>
          <a:ln>
            <a:noFill/>
          </a:ln>
          <a:effectLst>
            <a:outerShdw blurRad="184150" dist="241300" dir="11520000" sx="110000" sy="110000" algn="ctr">
              <a:srgbClr val="000000">
                <a:alpha val="18000"/>
              </a:srgbClr>
            </a:outerShdw>
            <a:softEdge rad="112500"/>
          </a:effectLst>
          <a:scene3d>
            <a:camera prst="perspectiveFront" fov="5100000">
              <a:rot lat="0" lon="2100000" rev="0"/>
            </a:camera>
            <a:lightRig rig="flood" dir="t">
              <a:rot lat="0" lon="0" rev="13800000"/>
            </a:lightRig>
          </a:scene3d>
          <a:sp3d extrusionH="107950" prstMaterial="plastic">
            <a:bevelT w="82550" h="63500" prst="divot"/>
            <a:bevelB/>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TextBox 5"/>
          <p:cNvSpPr txBox="1"/>
          <p:nvPr/>
        </p:nvSpPr>
        <p:spPr>
          <a:xfrm>
            <a:off x="1012507" y="1305852"/>
            <a:ext cx="817853"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ru-RU" i="1" dirty="0" smtClean="0">
                <a:latin typeface="Times New Roman" pitchFamily="18" charset="0"/>
                <a:cs typeface="Times New Roman" pitchFamily="18" charset="0"/>
              </a:rPr>
              <a:t>Индия</a:t>
            </a:r>
            <a:endParaRPr lang="ru-RU" i="1" dirty="0">
              <a:latin typeface="Times New Roman" pitchFamily="18" charset="0"/>
              <a:cs typeface="Times New Roman" pitchFamily="18" charset="0"/>
            </a:endParaRPr>
          </a:p>
        </p:txBody>
      </p:sp>
      <p:sp>
        <p:nvSpPr>
          <p:cNvPr id="7" name="TextBox 6"/>
          <p:cNvSpPr txBox="1"/>
          <p:nvPr/>
        </p:nvSpPr>
        <p:spPr>
          <a:xfrm>
            <a:off x="206514" y="1305852"/>
            <a:ext cx="696024" cy="369332"/>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ru-RU" i="1" dirty="0" err="1" smtClean="0">
                <a:latin typeface="Times New Roman" pitchFamily="18" charset="0"/>
                <a:cs typeface="Times New Roman" pitchFamily="18" charset="0"/>
              </a:rPr>
              <a:t>Наан</a:t>
            </a:r>
            <a:endParaRPr lang="ru-RU" i="1" dirty="0">
              <a:latin typeface="Times New Roman" pitchFamily="18" charset="0"/>
              <a:cs typeface="Times New Roman" pitchFamily="18" charset="0"/>
            </a:endParaRPr>
          </a:p>
        </p:txBody>
      </p:sp>
      <p:sp>
        <p:nvSpPr>
          <p:cNvPr id="8" name="TextBox 7"/>
          <p:cNvSpPr txBox="1"/>
          <p:nvPr/>
        </p:nvSpPr>
        <p:spPr>
          <a:xfrm>
            <a:off x="1284689" y="3126313"/>
            <a:ext cx="861774"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ru-RU" i="1" dirty="0" smtClean="0">
                <a:latin typeface="Times New Roman" pitchFamily="18" charset="0"/>
                <a:cs typeface="Times New Roman" pitchFamily="18" charset="0"/>
              </a:rPr>
              <a:t>Кавказ</a:t>
            </a:r>
            <a:endParaRPr lang="ru-RU" i="1" dirty="0">
              <a:latin typeface="Times New Roman" pitchFamily="18" charset="0"/>
              <a:cs typeface="Times New Roman" pitchFamily="18" charset="0"/>
            </a:endParaRPr>
          </a:p>
        </p:txBody>
      </p:sp>
      <p:sp>
        <p:nvSpPr>
          <p:cNvPr id="9" name="TextBox 8"/>
          <p:cNvSpPr txBox="1"/>
          <p:nvPr/>
        </p:nvSpPr>
        <p:spPr>
          <a:xfrm>
            <a:off x="252198" y="3126313"/>
            <a:ext cx="862737" cy="369332"/>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ru-RU" i="1" dirty="0" smtClean="0">
                <a:latin typeface="Times New Roman" pitchFamily="18" charset="0"/>
                <a:cs typeface="Times New Roman" pitchFamily="18" charset="0"/>
              </a:rPr>
              <a:t>Лаваш</a:t>
            </a:r>
            <a:endParaRPr lang="ru-RU" i="1" dirty="0">
              <a:latin typeface="Times New Roman" pitchFamily="18" charset="0"/>
              <a:cs typeface="Times New Roman" pitchFamily="18" charset="0"/>
            </a:endParaRPr>
          </a:p>
        </p:txBody>
      </p:sp>
      <p:pic>
        <p:nvPicPr>
          <p:cNvPr id="4100"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851774" y="2343540"/>
            <a:ext cx="2899957" cy="1732199"/>
          </a:xfrm>
          <a:prstGeom prst="ellipse">
            <a:avLst/>
          </a:prstGeom>
          <a:ln>
            <a:noFill/>
          </a:ln>
          <a:effectLst>
            <a:outerShdw blurRad="184150" dist="241300" dir="11520000" sx="110000" sy="110000" algn="ctr">
              <a:srgbClr val="000000">
                <a:alpha val="18000"/>
              </a:srgbClr>
            </a:outerShdw>
            <a:softEdge rad="112500"/>
          </a:effectLst>
          <a:scene3d>
            <a:camera prst="perspectiveFront" fov="5100000">
              <a:rot lat="0" lon="2100000" rev="0"/>
            </a:camera>
            <a:lightRig rig="flood" dir="t">
              <a:rot lat="0" lon="0" rev="13800000"/>
            </a:lightRig>
          </a:scene3d>
          <a:sp3d extrusionH="107950" prstMaterial="plastic">
            <a:bevelT w="82550" h="63500" prst="divot"/>
            <a:bevelB/>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0" name="Прямоугольник 9"/>
          <p:cNvSpPr/>
          <p:nvPr/>
        </p:nvSpPr>
        <p:spPr>
          <a:xfrm>
            <a:off x="252198" y="4581128"/>
            <a:ext cx="1256691" cy="369332"/>
          </a:xfrm>
          <a:prstGeom prst="rect">
            <a:avLst/>
          </a:prstGeom>
        </p:spPr>
        <p:style>
          <a:lnRef idx="1">
            <a:schemeClr val="accent5"/>
          </a:lnRef>
          <a:fillRef idx="3">
            <a:schemeClr val="accent5"/>
          </a:fillRef>
          <a:effectRef idx="2">
            <a:schemeClr val="accent5"/>
          </a:effectRef>
          <a:fontRef idx="minor">
            <a:schemeClr val="lt1"/>
          </a:fontRef>
        </p:style>
        <p:txBody>
          <a:bodyPr wrap="none">
            <a:spAutoFit/>
          </a:bodyPr>
          <a:lstStyle/>
          <a:p>
            <a:r>
              <a:rPr lang="ru-RU" i="1" dirty="0" err="1" smtClean="0">
                <a:latin typeface="Times New Roman" pitchFamily="18" charset="0"/>
                <a:cs typeface="Times New Roman" pitchFamily="18" charset="0"/>
              </a:rPr>
              <a:t>Чиабатта</a:t>
            </a:r>
            <a:endParaRPr lang="ru-RU" i="1" dirty="0">
              <a:latin typeface="Times New Roman" pitchFamily="18" charset="0"/>
              <a:cs typeface="Times New Roman" pitchFamily="18" charset="0"/>
            </a:endParaRPr>
          </a:p>
        </p:txBody>
      </p:sp>
      <p:sp>
        <p:nvSpPr>
          <p:cNvPr id="11" name="TextBox 10"/>
          <p:cNvSpPr txBox="1"/>
          <p:nvPr/>
        </p:nvSpPr>
        <p:spPr>
          <a:xfrm>
            <a:off x="1967830" y="4576495"/>
            <a:ext cx="960135"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ru-RU" i="1" dirty="0" smtClean="0">
                <a:latin typeface="Times New Roman" pitchFamily="18" charset="0"/>
                <a:cs typeface="Times New Roman" pitchFamily="18" charset="0"/>
              </a:rPr>
              <a:t>Италия</a:t>
            </a:r>
            <a:endParaRPr lang="ru-RU" i="1" dirty="0">
              <a:latin typeface="Times New Roman" pitchFamily="18" charset="0"/>
              <a:cs typeface="Times New Roman" pitchFamily="18" charset="0"/>
            </a:endParaRPr>
          </a:p>
        </p:txBody>
      </p:sp>
      <p:pic>
        <p:nvPicPr>
          <p:cNvPr id="4101" name="Picture 5" descr="C:\Users\User\Desktop\Новая папка (2)\42325858_272866723_NhsnNM.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3419872" y="3617145"/>
            <a:ext cx="3744416" cy="2160240"/>
          </a:xfrm>
          <a:prstGeom prst="ellipse">
            <a:avLst/>
          </a:prstGeom>
          <a:ln>
            <a:noFill/>
          </a:ln>
          <a:effectLst>
            <a:outerShdw blurRad="184150" dist="241300" dir="11520000" sx="110000" sy="110000" algn="ctr">
              <a:srgbClr val="000000">
                <a:alpha val="18000"/>
              </a:srgbClr>
            </a:outerShdw>
            <a:softEdge rad="112500"/>
          </a:effectLst>
          <a:scene3d>
            <a:camera prst="perspectiveFront" fov="5100000">
              <a:rot lat="0" lon="2100000" rev="0"/>
            </a:camera>
            <a:lightRig rig="flood" dir="t">
              <a:rot lat="0" lon="0" rev="13800000"/>
            </a:lightRig>
          </a:scene3d>
          <a:sp3d extrusionH="107950" prstMaterial="plastic">
            <a:bevelT w="82550" h="63500" prst="divot"/>
            <a:bevelB/>
          </a:sp3d>
          <a:extLst>
            <a:ext uri="{909E8E84-426E-40DD-AFC4-6F175D3DCCD1}">
              <a14:hiddenFill xmlns="" xmlns:a14="http://schemas.microsoft.com/office/drawing/2010/main">
                <a:solidFill>
                  <a:srgbClr val="FFFFFF"/>
                </a:solidFill>
              </a14:hiddenFill>
            </a:ext>
          </a:extLst>
        </p:spPr>
      </p:pic>
      <p:pic>
        <p:nvPicPr>
          <p:cNvPr id="4102" name="Picture 6"/>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3382125" y="5833974"/>
            <a:ext cx="4248472" cy="960348"/>
          </a:xfrm>
          <a:prstGeom prst="ellipse">
            <a:avLst/>
          </a:prstGeom>
          <a:ln>
            <a:noFill/>
          </a:ln>
          <a:effectLst>
            <a:outerShdw blurRad="184150" dist="241300" dir="11520000" sx="110000" sy="110000" algn="ctr">
              <a:srgbClr val="000000">
                <a:alpha val="18000"/>
              </a:srgbClr>
            </a:outerShdw>
            <a:softEdge rad="112500"/>
          </a:effectLst>
          <a:scene3d>
            <a:camera prst="perspectiveFront" fov="5100000">
              <a:rot lat="0" lon="2100000" rev="0"/>
            </a:camera>
            <a:lightRig rig="flood" dir="t">
              <a:rot lat="0" lon="0" rev="13800000"/>
            </a:lightRig>
          </a:scene3d>
          <a:sp3d extrusionH="107950" prstMaterial="plastic">
            <a:bevelT w="82550" h="63500" prst="divot"/>
            <a:bevelB/>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2" name="TextBox 11"/>
          <p:cNvSpPr txBox="1"/>
          <p:nvPr/>
        </p:nvSpPr>
        <p:spPr>
          <a:xfrm>
            <a:off x="2771800" y="6133946"/>
            <a:ext cx="1059906"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ru-RU" i="1" dirty="0" smtClean="0">
                <a:latin typeface="Times New Roman" pitchFamily="18" charset="0"/>
                <a:cs typeface="Times New Roman" pitchFamily="18" charset="0"/>
              </a:rPr>
              <a:t>Франция</a:t>
            </a:r>
            <a:endParaRPr lang="ru-RU" i="1" dirty="0">
              <a:latin typeface="Times New Roman" pitchFamily="18" charset="0"/>
              <a:cs typeface="Times New Roman" pitchFamily="18" charset="0"/>
            </a:endParaRPr>
          </a:p>
        </p:txBody>
      </p:sp>
      <p:sp>
        <p:nvSpPr>
          <p:cNvPr id="13" name="TextBox 12"/>
          <p:cNvSpPr txBox="1"/>
          <p:nvPr/>
        </p:nvSpPr>
        <p:spPr>
          <a:xfrm>
            <a:off x="252198" y="6133946"/>
            <a:ext cx="2099421" cy="369332"/>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ru-RU" i="1" dirty="0" smtClean="0">
                <a:latin typeface="Times New Roman" pitchFamily="18" charset="0"/>
                <a:cs typeface="Times New Roman" pitchFamily="18" charset="0"/>
              </a:rPr>
              <a:t>Французский багет</a:t>
            </a:r>
            <a:endParaRPr lang="ru-RU" i="1" dirty="0">
              <a:latin typeface="Times New Roman" pitchFamily="18" charset="0"/>
              <a:cs typeface="Times New Roman" pitchFamily="18" charset="0"/>
            </a:endParaRPr>
          </a:p>
        </p:txBody>
      </p:sp>
    </p:spTree>
    <p:extLst>
      <p:ext uri="{BB962C8B-B14F-4D97-AF65-F5344CB8AC3E}">
        <p14:creationId xmlns="" xmlns:p14="http://schemas.microsoft.com/office/powerpoint/2010/main" val="2649830157"/>
      </p:ext>
    </p:extLst>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22" presetClass="entr" presetSubtype="4" fill="hold" nodeType="after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wipe(down)">
                                      <p:cBhvr>
                                        <p:cTn id="19" dur="1000"/>
                                        <p:tgtEl>
                                          <p:spTgt spid="4098"/>
                                        </p:tgtEl>
                                      </p:cBhvr>
                                    </p:animEffect>
                                  </p:childTnLst>
                                </p:cTn>
                              </p:par>
                            </p:childTnLst>
                          </p:cTn>
                        </p:par>
                        <p:par>
                          <p:cTn id="20" fill="hold">
                            <p:stCondLst>
                              <p:cond delay="5000"/>
                            </p:stCondLst>
                            <p:childTnLst>
                              <p:par>
                                <p:cTn id="21" presetID="31"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par>
                          <p:cTn id="27" fill="hold">
                            <p:stCondLst>
                              <p:cond delay="6000"/>
                            </p:stCondLst>
                            <p:childTnLst>
                              <p:par>
                                <p:cTn id="28" presetID="31" presetClass="entr" presetSubtype="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fltVal val="0"/>
                                          </p:val>
                                        </p:tav>
                                        <p:tav tm="100000">
                                          <p:val>
                                            <p:strVal val="#ppt_w"/>
                                          </p:val>
                                        </p:tav>
                                      </p:tavLst>
                                    </p:anim>
                                    <p:anim calcmode="lin" valueType="num">
                                      <p:cBhvr>
                                        <p:cTn id="31" dur="1000" fill="hold"/>
                                        <p:tgtEl>
                                          <p:spTgt spid="6"/>
                                        </p:tgtEl>
                                        <p:attrNameLst>
                                          <p:attrName>ppt_h</p:attrName>
                                        </p:attrNameLst>
                                      </p:cBhvr>
                                      <p:tavLst>
                                        <p:tav tm="0">
                                          <p:val>
                                            <p:fltVal val="0"/>
                                          </p:val>
                                        </p:tav>
                                        <p:tav tm="100000">
                                          <p:val>
                                            <p:strVal val="#ppt_h"/>
                                          </p:val>
                                        </p:tav>
                                      </p:tavLst>
                                    </p:anim>
                                    <p:anim calcmode="lin" valueType="num">
                                      <p:cBhvr>
                                        <p:cTn id="32" dur="1000" fill="hold"/>
                                        <p:tgtEl>
                                          <p:spTgt spid="6"/>
                                        </p:tgtEl>
                                        <p:attrNameLst>
                                          <p:attrName>style.rotation</p:attrName>
                                        </p:attrNameLst>
                                      </p:cBhvr>
                                      <p:tavLst>
                                        <p:tav tm="0">
                                          <p:val>
                                            <p:fltVal val="90"/>
                                          </p:val>
                                        </p:tav>
                                        <p:tav tm="100000">
                                          <p:val>
                                            <p:fltVal val="0"/>
                                          </p:val>
                                        </p:tav>
                                      </p:tavLst>
                                    </p:anim>
                                    <p:animEffect transition="in" filter="fade">
                                      <p:cBhvr>
                                        <p:cTn id="33" dur="1000"/>
                                        <p:tgtEl>
                                          <p:spTgt spid="6"/>
                                        </p:tgtEl>
                                      </p:cBhvr>
                                    </p:animEffect>
                                  </p:childTnLst>
                                </p:cTn>
                              </p:par>
                            </p:childTnLst>
                          </p:cTn>
                        </p:par>
                        <p:par>
                          <p:cTn id="34" fill="hold">
                            <p:stCondLst>
                              <p:cond delay="7000"/>
                            </p:stCondLst>
                            <p:childTnLst>
                              <p:par>
                                <p:cTn id="35" presetID="31" presetClass="entr" presetSubtype="0" fill="hold" nodeType="afterEffect">
                                  <p:stCondLst>
                                    <p:cond delay="0"/>
                                  </p:stCondLst>
                                  <p:childTnLst>
                                    <p:set>
                                      <p:cBhvr>
                                        <p:cTn id="36" dur="1" fill="hold">
                                          <p:stCondLst>
                                            <p:cond delay="0"/>
                                          </p:stCondLst>
                                        </p:cTn>
                                        <p:tgtEl>
                                          <p:spTgt spid="4099"/>
                                        </p:tgtEl>
                                        <p:attrNameLst>
                                          <p:attrName>style.visibility</p:attrName>
                                        </p:attrNameLst>
                                      </p:cBhvr>
                                      <p:to>
                                        <p:strVal val="visible"/>
                                      </p:to>
                                    </p:set>
                                    <p:anim calcmode="lin" valueType="num">
                                      <p:cBhvr>
                                        <p:cTn id="37" dur="1000" fill="hold"/>
                                        <p:tgtEl>
                                          <p:spTgt spid="4099"/>
                                        </p:tgtEl>
                                        <p:attrNameLst>
                                          <p:attrName>ppt_w</p:attrName>
                                        </p:attrNameLst>
                                      </p:cBhvr>
                                      <p:tavLst>
                                        <p:tav tm="0">
                                          <p:val>
                                            <p:fltVal val="0"/>
                                          </p:val>
                                        </p:tav>
                                        <p:tav tm="100000">
                                          <p:val>
                                            <p:strVal val="#ppt_w"/>
                                          </p:val>
                                        </p:tav>
                                      </p:tavLst>
                                    </p:anim>
                                    <p:anim calcmode="lin" valueType="num">
                                      <p:cBhvr>
                                        <p:cTn id="38" dur="1000" fill="hold"/>
                                        <p:tgtEl>
                                          <p:spTgt spid="4099"/>
                                        </p:tgtEl>
                                        <p:attrNameLst>
                                          <p:attrName>ppt_h</p:attrName>
                                        </p:attrNameLst>
                                      </p:cBhvr>
                                      <p:tavLst>
                                        <p:tav tm="0">
                                          <p:val>
                                            <p:fltVal val="0"/>
                                          </p:val>
                                        </p:tav>
                                        <p:tav tm="100000">
                                          <p:val>
                                            <p:strVal val="#ppt_h"/>
                                          </p:val>
                                        </p:tav>
                                      </p:tavLst>
                                    </p:anim>
                                    <p:anim calcmode="lin" valueType="num">
                                      <p:cBhvr>
                                        <p:cTn id="39" dur="1000" fill="hold"/>
                                        <p:tgtEl>
                                          <p:spTgt spid="4099"/>
                                        </p:tgtEl>
                                        <p:attrNameLst>
                                          <p:attrName>style.rotation</p:attrName>
                                        </p:attrNameLst>
                                      </p:cBhvr>
                                      <p:tavLst>
                                        <p:tav tm="0">
                                          <p:val>
                                            <p:fltVal val="90"/>
                                          </p:val>
                                        </p:tav>
                                        <p:tav tm="100000">
                                          <p:val>
                                            <p:fltVal val="0"/>
                                          </p:val>
                                        </p:tav>
                                      </p:tavLst>
                                    </p:anim>
                                    <p:animEffect transition="in" filter="fade">
                                      <p:cBhvr>
                                        <p:cTn id="40" dur="1000"/>
                                        <p:tgtEl>
                                          <p:spTgt spid="4099"/>
                                        </p:tgtEl>
                                      </p:cBhvr>
                                    </p:animEffect>
                                  </p:childTnLst>
                                </p:cTn>
                              </p:par>
                            </p:childTnLst>
                          </p:cTn>
                        </p:par>
                        <p:par>
                          <p:cTn id="41" fill="hold">
                            <p:stCondLst>
                              <p:cond delay="8000"/>
                            </p:stCondLst>
                            <p:childTnLst>
                              <p:par>
                                <p:cTn id="42" presetID="26" presetClass="entr" presetSubtype="0"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80">
                                          <p:stCondLst>
                                            <p:cond delay="0"/>
                                          </p:stCondLst>
                                        </p:cTn>
                                        <p:tgtEl>
                                          <p:spTgt spid="9"/>
                                        </p:tgtEl>
                                      </p:cBhvr>
                                    </p:animEffect>
                                    <p:anim calcmode="lin" valueType="num">
                                      <p:cBhvr>
                                        <p:cTn id="4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0" dur="26">
                                          <p:stCondLst>
                                            <p:cond delay="650"/>
                                          </p:stCondLst>
                                        </p:cTn>
                                        <p:tgtEl>
                                          <p:spTgt spid="9"/>
                                        </p:tgtEl>
                                      </p:cBhvr>
                                      <p:to x="100000" y="60000"/>
                                    </p:animScale>
                                    <p:animScale>
                                      <p:cBhvr>
                                        <p:cTn id="51" dur="166" decel="50000">
                                          <p:stCondLst>
                                            <p:cond delay="676"/>
                                          </p:stCondLst>
                                        </p:cTn>
                                        <p:tgtEl>
                                          <p:spTgt spid="9"/>
                                        </p:tgtEl>
                                      </p:cBhvr>
                                      <p:to x="100000" y="100000"/>
                                    </p:animScale>
                                    <p:animScale>
                                      <p:cBhvr>
                                        <p:cTn id="52" dur="26">
                                          <p:stCondLst>
                                            <p:cond delay="1312"/>
                                          </p:stCondLst>
                                        </p:cTn>
                                        <p:tgtEl>
                                          <p:spTgt spid="9"/>
                                        </p:tgtEl>
                                      </p:cBhvr>
                                      <p:to x="100000" y="80000"/>
                                    </p:animScale>
                                    <p:animScale>
                                      <p:cBhvr>
                                        <p:cTn id="53" dur="166" decel="50000">
                                          <p:stCondLst>
                                            <p:cond delay="1338"/>
                                          </p:stCondLst>
                                        </p:cTn>
                                        <p:tgtEl>
                                          <p:spTgt spid="9"/>
                                        </p:tgtEl>
                                      </p:cBhvr>
                                      <p:to x="100000" y="100000"/>
                                    </p:animScale>
                                    <p:animScale>
                                      <p:cBhvr>
                                        <p:cTn id="54" dur="26">
                                          <p:stCondLst>
                                            <p:cond delay="1642"/>
                                          </p:stCondLst>
                                        </p:cTn>
                                        <p:tgtEl>
                                          <p:spTgt spid="9"/>
                                        </p:tgtEl>
                                      </p:cBhvr>
                                      <p:to x="100000" y="90000"/>
                                    </p:animScale>
                                    <p:animScale>
                                      <p:cBhvr>
                                        <p:cTn id="55" dur="166" decel="50000">
                                          <p:stCondLst>
                                            <p:cond delay="1668"/>
                                          </p:stCondLst>
                                        </p:cTn>
                                        <p:tgtEl>
                                          <p:spTgt spid="9"/>
                                        </p:tgtEl>
                                      </p:cBhvr>
                                      <p:to x="100000" y="100000"/>
                                    </p:animScale>
                                    <p:animScale>
                                      <p:cBhvr>
                                        <p:cTn id="56" dur="26">
                                          <p:stCondLst>
                                            <p:cond delay="1808"/>
                                          </p:stCondLst>
                                        </p:cTn>
                                        <p:tgtEl>
                                          <p:spTgt spid="9"/>
                                        </p:tgtEl>
                                      </p:cBhvr>
                                      <p:to x="100000" y="95000"/>
                                    </p:animScale>
                                    <p:animScale>
                                      <p:cBhvr>
                                        <p:cTn id="57" dur="166" decel="50000">
                                          <p:stCondLst>
                                            <p:cond delay="1834"/>
                                          </p:stCondLst>
                                        </p:cTn>
                                        <p:tgtEl>
                                          <p:spTgt spid="9"/>
                                        </p:tgtEl>
                                      </p:cBhvr>
                                      <p:to x="100000" y="100000"/>
                                    </p:animScale>
                                  </p:childTnLst>
                                </p:cTn>
                              </p:par>
                            </p:childTnLst>
                          </p:cTn>
                        </p:par>
                        <p:par>
                          <p:cTn id="58" fill="hold">
                            <p:stCondLst>
                              <p:cond delay="10000"/>
                            </p:stCondLst>
                            <p:childTnLst>
                              <p:par>
                                <p:cTn id="59" presetID="26" presetClass="entr" presetSubtype="0"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down)">
                                      <p:cBhvr>
                                        <p:cTn id="61" dur="580">
                                          <p:stCondLst>
                                            <p:cond delay="0"/>
                                          </p:stCondLst>
                                        </p:cTn>
                                        <p:tgtEl>
                                          <p:spTgt spid="8"/>
                                        </p:tgtEl>
                                      </p:cBhvr>
                                    </p:animEffect>
                                    <p:anim calcmode="lin" valueType="num">
                                      <p:cBhvr>
                                        <p:cTn id="6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7" dur="26">
                                          <p:stCondLst>
                                            <p:cond delay="650"/>
                                          </p:stCondLst>
                                        </p:cTn>
                                        <p:tgtEl>
                                          <p:spTgt spid="8"/>
                                        </p:tgtEl>
                                      </p:cBhvr>
                                      <p:to x="100000" y="60000"/>
                                    </p:animScale>
                                    <p:animScale>
                                      <p:cBhvr>
                                        <p:cTn id="68" dur="166" decel="50000">
                                          <p:stCondLst>
                                            <p:cond delay="676"/>
                                          </p:stCondLst>
                                        </p:cTn>
                                        <p:tgtEl>
                                          <p:spTgt spid="8"/>
                                        </p:tgtEl>
                                      </p:cBhvr>
                                      <p:to x="100000" y="100000"/>
                                    </p:animScale>
                                    <p:animScale>
                                      <p:cBhvr>
                                        <p:cTn id="69" dur="26">
                                          <p:stCondLst>
                                            <p:cond delay="1312"/>
                                          </p:stCondLst>
                                        </p:cTn>
                                        <p:tgtEl>
                                          <p:spTgt spid="8"/>
                                        </p:tgtEl>
                                      </p:cBhvr>
                                      <p:to x="100000" y="80000"/>
                                    </p:animScale>
                                    <p:animScale>
                                      <p:cBhvr>
                                        <p:cTn id="70" dur="166" decel="50000">
                                          <p:stCondLst>
                                            <p:cond delay="1338"/>
                                          </p:stCondLst>
                                        </p:cTn>
                                        <p:tgtEl>
                                          <p:spTgt spid="8"/>
                                        </p:tgtEl>
                                      </p:cBhvr>
                                      <p:to x="100000" y="100000"/>
                                    </p:animScale>
                                    <p:animScale>
                                      <p:cBhvr>
                                        <p:cTn id="71" dur="26">
                                          <p:stCondLst>
                                            <p:cond delay="1642"/>
                                          </p:stCondLst>
                                        </p:cTn>
                                        <p:tgtEl>
                                          <p:spTgt spid="8"/>
                                        </p:tgtEl>
                                      </p:cBhvr>
                                      <p:to x="100000" y="90000"/>
                                    </p:animScale>
                                    <p:animScale>
                                      <p:cBhvr>
                                        <p:cTn id="72" dur="166" decel="50000">
                                          <p:stCondLst>
                                            <p:cond delay="1668"/>
                                          </p:stCondLst>
                                        </p:cTn>
                                        <p:tgtEl>
                                          <p:spTgt spid="8"/>
                                        </p:tgtEl>
                                      </p:cBhvr>
                                      <p:to x="100000" y="100000"/>
                                    </p:animScale>
                                    <p:animScale>
                                      <p:cBhvr>
                                        <p:cTn id="73" dur="26">
                                          <p:stCondLst>
                                            <p:cond delay="1808"/>
                                          </p:stCondLst>
                                        </p:cTn>
                                        <p:tgtEl>
                                          <p:spTgt spid="8"/>
                                        </p:tgtEl>
                                      </p:cBhvr>
                                      <p:to x="100000" y="95000"/>
                                    </p:animScale>
                                    <p:animScale>
                                      <p:cBhvr>
                                        <p:cTn id="74" dur="166" decel="50000">
                                          <p:stCondLst>
                                            <p:cond delay="1834"/>
                                          </p:stCondLst>
                                        </p:cTn>
                                        <p:tgtEl>
                                          <p:spTgt spid="8"/>
                                        </p:tgtEl>
                                      </p:cBhvr>
                                      <p:to x="100000" y="100000"/>
                                    </p:animScale>
                                  </p:childTnLst>
                                </p:cTn>
                              </p:par>
                            </p:childTnLst>
                          </p:cTn>
                        </p:par>
                        <p:par>
                          <p:cTn id="75" fill="hold">
                            <p:stCondLst>
                              <p:cond delay="12000"/>
                            </p:stCondLst>
                            <p:childTnLst>
                              <p:par>
                                <p:cTn id="76" presetID="6" presetClass="entr" presetSubtype="16" fill="hold" nodeType="afterEffect">
                                  <p:stCondLst>
                                    <p:cond delay="0"/>
                                  </p:stCondLst>
                                  <p:childTnLst>
                                    <p:set>
                                      <p:cBhvr>
                                        <p:cTn id="77" dur="1" fill="hold">
                                          <p:stCondLst>
                                            <p:cond delay="0"/>
                                          </p:stCondLst>
                                        </p:cTn>
                                        <p:tgtEl>
                                          <p:spTgt spid="4100"/>
                                        </p:tgtEl>
                                        <p:attrNameLst>
                                          <p:attrName>style.visibility</p:attrName>
                                        </p:attrNameLst>
                                      </p:cBhvr>
                                      <p:to>
                                        <p:strVal val="visible"/>
                                      </p:to>
                                    </p:set>
                                    <p:animEffect transition="in" filter="circle(in)">
                                      <p:cBhvr>
                                        <p:cTn id="78" dur="2000"/>
                                        <p:tgtEl>
                                          <p:spTgt spid="4100"/>
                                        </p:tgtEl>
                                      </p:cBhvr>
                                    </p:animEffect>
                                  </p:childTnLst>
                                </p:cTn>
                              </p:par>
                            </p:childTnLst>
                          </p:cTn>
                        </p:par>
                        <p:par>
                          <p:cTn id="79" fill="hold">
                            <p:stCondLst>
                              <p:cond delay="14000"/>
                            </p:stCondLst>
                            <p:childTnLst>
                              <p:par>
                                <p:cTn id="80" presetID="23" presetClass="entr" presetSubtype="16" fill="hold" grpId="0" nodeType="afterEffect">
                                  <p:stCondLst>
                                    <p:cond delay="0"/>
                                  </p:stCondLst>
                                  <p:childTnLst>
                                    <p:set>
                                      <p:cBhvr>
                                        <p:cTn id="81" dur="1" fill="hold">
                                          <p:stCondLst>
                                            <p:cond delay="0"/>
                                          </p:stCondLst>
                                        </p:cTn>
                                        <p:tgtEl>
                                          <p:spTgt spid="10"/>
                                        </p:tgtEl>
                                        <p:attrNameLst>
                                          <p:attrName>style.visibility</p:attrName>
                                        </p:attrNameLst>
                                      </p:cBhvr>
                                      <p:to>
                                        <p:strVal val="visible"/>
                                      </p:to>
                                    </p:set>
                                    <p:anim calcmode="lin" valueType="num">
                                      <p:cBhvr>
                                        <p:cTn id="82" dur="1000" fill="hold"/>
                                        <p:tgtEl>
                                          <p:spTgt spid="10"/>
                                        </p:tgtEl>
                                        <p:attrNameLst>
                                          <p:attrName>ppt_w</p:attrName>
                                        </p:attrNameLst>
                                      </p:cBhvr>
                                      <p:tavLst>
                                        <p:tav tm="0">
                                          <p:val>
                                            <p:fltVal val="0"/>
                                          </p:val>
                                        </p:tav>
                                        <p:tav tm="100000">
                                          <p:val>
                                            <p:strVal val="#ppt_w"/>
                                          </p:val>
                                        </p:tav>
                                      </p:tavLst>
                                    </p:anim>
                                    <p:anim calcmode="lin" valueType="num">
                                      <p:cBhvr>
                                        <p:cTn id="83" dur="1000" fill="hold"/>
                                        <p:tgtEl>
                                          <p:spTgt spid="10"/>
                                        </p:tgtEl>
                                        <p:attrNameLst>
                                          <p:attrName>ppt_h</p:attrName>
                                        </p:attrNameLst>
                                      </p:cBhvr>
                                      <p:tavLst>
                                        <p:tav tm="0">
                                          <p:val>
                                            <p:fltVal val="0"/>
                                          </p:val>
                                        </p:tav>
                                        <p:tav tm="100000">
                                          <p:val>
                                            <p:strVal val="#ppt_h"/>
                                          </p:val>
                                        </p:tav>
                                      </p:tavLst>
                                    </p:anim>
                                  </p:childTnLst>
                                </p:cTn>
                              </p:par>
                            </p:childTnLst>
                          </p:cTn>
                        </p:par>
                        <p:par>
                          <p:cTn id="84" fill="hold">
                            <p:stCondLst>
                              <p:cond delay="15000"/>
                            </p:stCondLst>
                            <p:childTnLst>
                              <p:par>
                                <p:cTn id="85" presetID="23" presetClass="entr" presetSubtype="16"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 calcmode="lin" valueType="num">
                                      <p:cBhvr>
                                        <p:cTn id="87" dur="1000" fill="hold"/>
                                        <p:tgtEl>
                                          <p:spTgt spid="11"/>
                                        </p:tgtEl>
                                        <p:attrNameLst>
                                          <p:attrName>ppt_w</p:attrName>
                                        </p:attrNameLst>
                                      </p:cBhvr>
                                      <p:tavLst>
                                        <p:tav tm="0">
                                          <p:val>
                                            <p:fltVal val="0"/>
                                          </p:val>
                                        </p:tav>
                                        <p:tav tm="100000">
                                          <p:val>
                                            <p:strVal val="#ppt_w"/>
                                          </p:val>
                                        </p:tav>
                                      </p:tavLst>
                                    </p:anim>
                                    <p:anim calcmode="lin" valueType="num">
                                      <p:cBhvr>
                                        <p:cTn id="88" dur="1000" fill="hold"/>
                                        <p:tgtEl>
                                          <p:spTgt spid="11"/>
                                        </p:tgtEl>
                                        <p:attrNameLst>
                                          <p:attrName>ppt_h</p:attrName>
                                        </p:attrNameLst>
                                      </p:cBhvr>
                                      <p:tavLst>
                                        <p:tav tm="0">
                                          <p:val>
                                            <p:fltVal val="0"/>
                                          </p:val>
                                        </p:tav>
                                        <p:tav tm="100000">
                                          <p:val>
                                            <p:strVal val="#ppt_h"/>
                                          </p:val>
                                        </p:tav>
                                      </p:tavLst>
                                    </p:anim>
                                  </p:childTnLst>
                                </p:cTn>
                              </p:par>
                            </p:childTnLst>
                          </p:cTn>
                        </p:par>
                        <p:par>
                          <p:cTn id="89" fill="hold">
                            <p:stCondLst>
                              <p:cond delay="16000"/>
                            </p:stCondLst>
                            <p:childTnLst>
                              <p:par>
                                <p:cTn id="90" presetID="30" presetClass="entr" presetSubtype="0" fill="hold" nodeType="afterEffect">
                                  <p:stCondLst>
                                    <p:cond delay="0"/>
                                  </p:stCondLst>
                                  <p:childTnLst>
                                    <p:set>
                                      <p:cBhvr>
                                        <p:cTn id="91" dur="1" fill="hold">
                                          <p:stCondLst>
                                            <p:cond delay="0"/>
                                          </p:stCondLst>
                                        </p:cTn>
                                        <p:tgtEl>
                                          <p:spTgt spid="4101"/>
                                        </p:tgtEl>
                                        <p:attrNameLst>
                                          <p:attrName>style.visibility</p:attrName>
                                        </p:attrNameLst>
                                      </p:cBhvr>
                                      <p:to>
                                        <p:strVal val="visible"/>
                                      </p:to>
                                    </p:set>
                                    <p:animEffect transition="in" filter="fade">
                                      <p:cBhvr>
                                        <p:cTn id="92" dur="800" decel="100000"/>
                                        <p:tgtEl>
                                          <p:spTgt spid="4101"/>
                                        </p:tgtEl>
                                      </p:cBhvr>
                                    </p:animEffect>
                                    <p:anim calcmode="lin" valueType="num">
                                      <p:cBhvr>
                                        <p:cTn id="93" dur="800" decel="100000" fill="hold"/>
                                        <p:tgtEl>
                                          <p:spTgt spid="4101"/>
                                        </p:tgtEl>
                                        <p:attrNameLst>
                                          <p:attrName>style.rotation</p:attrName>
                                        </p:attrNameLst>
                                      </p:cBhvr>
                                      <p:tavLst>
                                        <p:tav tm="0">
                                          <p:val>
                                            <p:fltVal val="-90"/>
                                          </p:val>
                                        </p:tav>
                                        <p:tav tm="100000">
                                          <p:val>
                                            <p:fltVal val="0"/>
                                          </p:val>
                                        </p:tav>
                                      </p:tavLst>
                                    </p:anim>
                                    <p:anim calcmode="lin" valueType="num">
                                      <p:cBhvr>
                                        <p:cTn id="94" dur="800" decel="100000" fill="hold"/>
                                        <p:tgtEl>
                                          <p:spTgt spid="4101"/>
                                        </p:tgtEl>
                                        <p:attrNameLst>
                                          <p:attrName>ppt_x</p:attrName>
                                        </p:attrNameLst>
                                      </p:cBhvr>
                                      <p:tavLst>
                                        <p:tav tm="0">
                                          <p:val>
                                            <p:strVal val="#ppt_x+0.4"/>
                                          </p:val>
                                        </p:tav>
                                        <p:tav tm="100000">
                                          <p:val>
                                            <p:strVal val="#ppt_x-0.05"/>
                                          </p:val>
                                        </p:tav>
                                      </p:tavLst>
                                    </p:anim>
                                    <p:anim calcmode="lin" valueType="num">
                                      <p:cBhvr>
                                        <p:cTn id="95" dur="800" decel="100000" fill="hold"/>
                                        <p:tgtEl>
                                          <p:spTgt spid="4101"/>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4101"/>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4101"/>
                                        </p:tgtEl>
                                        <p:attrNameLst>
                                          <p:attrName>ppt_y</p:attrName>
                                        </p:attrNameLst>
                                      </p:cBhvr>
                                      <p:tavLst>
                                        <p:tav tm="0">
                                          <p:val>
                                            <p:strVal val="#ppt_y+0.1"/>
                                          </p:val>
                                        </p:tav>
                                        <p:tav tm="100000">
                                          <p:val>
                                            <p:strVal val="#ppt_y"/>
                                          </p:val>
                                        </p:tav>
                                      </p:tavLst>
                                    </p:anim>
                                  </p:childTnLst>
                                </p:cTn>
                              </p:par>
                            </p:childTnLst>
                          </p:cTn>
                        </p:par>
                        <p:par>
                          <p:cTn id="98" fill="hold">
                            <p:stCondLst>
                              <p:cond delay="17000"/>
                            </p:stCondLst>
                            <p:childTnLst>
                              <p:par>
                                <p:cTn id="99" presetID="49" presetClass="entr" presetSubtype="0" decel="100000" fill="hold" grpId="0" nodeType="afterEffect">
                                  <p:stCondLst>
                                    <p:cond delay="0"/>
                                  </p:stCondLst>
                                  <p:childTnLst>
                                    <p:set>
                                      <p:cBhvr>
                                        <p:cTn id="100" dur="1" fill="hold">
                                          <p:stCondLst>
                                            <p:cond delay="0"/>
                                          </p:stCondLst>
                                        </p:cTn>
                                        <p:tgtEl>
                                          <p:spTgt spid="13"/>
                                        </p:tgtEl>
                                        <p:attrNameLst>
                                          <p:attrName>style.visibility</p:attrName>
                                        </p:attrNameLst>
                                      </p:cBhvr>
                                      <p:to>
                                        <p:strVal val="visible"/>
                                      </p:to>
                                    </p:set>
                                    <p:anim calcmode="lin" valueType="num">
                                      <p:cBhvr>
                                        <p:cTn id="101" dur="750" fill="hold"/>
                                        <p:tgtEl>
                                          <p:spTgt spid="13"/>
                                        </p:tgtEl>
                                        <p:attrNameLst>
                                          <p:attrName>ppt_w</p:attrName>
                                        </p:attrNameLst>
                                      </p:cBhvr>
                                      <p:tavLst>
                                        <p:tav tm="0">
                                          <p:val>
                                            <p:fltVal val="0"/>
                                          </p:val>
                                        </p:tav>
                                        <p:tav tm="100000">
                                          <p:val>
                                            <p:strVal val="#ppt_w"/>
                                          </p:val>
                                        </p:tav>
                                      </p:tavLst>
                                    </p:anim>
                                    <p:anim calcmode="lin" valueType="num">
                                      <p:cBhvr>
                                        <p:cTn id="102" dur="750" fill="hold"/>
                                        <p:tgtEl>
                                          <p:spTgt spid="13"/>
                                        </p:tgtEl>
                                        <p:attrNameLst>
                                          <p:attrName>ppt_h</p:attrName>
                                        </p:attrNameLst>
                                      </p:cBhvr>
                                      <p:tavLst>
                                        <p:tav tm="0">
                                          <p:val>
                                            <p:fltVal val="0"/>
                                          </p:val>
                                        </p:tav>
                                        <p:tav tm="100000">
                                          <p:val>
                                            <p:strVal val="#ppt_h"/>
                                          </p:val>
                                        </p:tav>
                                      </p:tavLst>
                                    </p:anim>
                                    <p:anim calcmode="lin" valueType="num">
                                      <p:cBhvr>
                                        <p:cTn id="103" dur="750" fill="hold"/>
                                        <p:tgtEl>
                                          <p:spTgt spid="13"/>
                                        </p:tgtEl>
                                        <p:attrNameLst>
                                          <p:attrName>style.rotation</p:attrName>
                                        </p:attrNameLst>
                                      </p:cBhvr>
                                      <p:tavLst>
                                        <p:tav tm="0">
                                          <p:val>
                                            <p:fltVal val="360"/>
                                          </p:val>
                                        </p:tav>
                                        <p:tav tm="100000">
                                          <p:val>
                                            <p:fltVal val="0"/>
                                          </p:val>
                                        </p:tav>
                                      </p:tavLst>
                                    </p:anim>
                                    <p:animEffect transition="in" filter="fade">
                                      <p:cBhvr>
                                        <p:cTn id="104" dur="750"/>
                                        <p:tgtEl>
                                          <p:spTgt spid="13"/>
                                        </p:tgtEl>
                                      </p:cBhvr>
                                    </p:animEffect>
                                  </p:childTnLst>
                                </p:cTn>
                              </p:par>
                            </p:childTnLst>
                          </p:cTn>
                        </p:par>
                        <p:par>
                          <p:cTn id="105" fill="hold">
                            <p:stCondLst>
                              <p:cond delay="17750"/>
                            </p:stCondLst>
                            <p:childTnLst>
                              <p:par>
                                <p:cTn id="106" presetID="49" presetClass="entr" presetSubtype="0" decel="100000" fill="hold" grpId="0" nodeType="afterEffect">
                                  <p:stCondLst>
                                    <p:cond delay="0"/>
                                  </p:stCondLst>
                                  <p:childTnLst>
                                    <p:set>
                                      <p:cBhvr>
                                        <p:cTn id="107" dur="1" fill="hold">
                                          <p:stCondLst>
                                            <p:cond delay="0"/>
                                          </p:stCondLst>
                                        </p:cTn>
                                        <p:tgtEl>
                                          <p:spTgt spid="12"/>
                                        </p:tgtEl>
                                        <p:attrNameLst>
                                          <p:attrName>style.visibility</p:attrName>
                                        </p:attrNameLst>
                                      </p:cBhvr>
                                      <p:to>
                                        <p:strVal val="visible"/>
                                      </p:to>
                                    </p:set>
                                    <p:anim calcmode="lin" valueType="num">
                                      <p:cBhvr>
                                        <p:cTn id="108" dur="750" fill="hold"/>
                                        <p:tgtEl>
                                          <p:spTgt spid="12"/>
                                        </p:tgtEl>
                                        <p:attrNameLst>
                                          <p:attrName>ppt_w</p:attrName>
                                        </p:attrNameLst>
                                      </p:cBhvr>
                                      <p:tavLst>
                                        <p:tav tm="0">
                                          <p:val>
                                            <p:fltVal val="0"/>
                                          </p:val>
                                        </p:tav>
                                        <p:tav tm="100000">
                                          <p:val>
                                            <p:strVal val="#ppt_w"/>
                                          </p:val>
                                        </p:tav>
                                      </p:tavLst>
                                    </p:anim>
                                    <p:anim calcmode="lin" valueType="num">
                                      <p:cBhvr>
                                        <p:cTn id="109" dur="750" fill="hold"/>
                                        <p:tgtEl>
                                          <p:spTgt spid="12"/>
                                        </p:tgtEl>
                                        <p:attrNameLst>
                                          <p:attrName>ppt_h</p:attrName>
                                        </p:attrNameLst>
                                      </p:cBhvr>
                                      <p:tavLst>
                                        <p:tav tm="0">
                                          <p:val>
                                            <p:fltVal val="0"/>
                                          </p:val>
                                        </p:tav>
                                        <p:tav tm="100000">
                                          <p:val>
                                            <p:strVal val="#ppt_h"/>
                                          </p:val>
                                        </p:tav>
                                      </p:tavLst>
                                    </p:anim>
                                    <p:anim calcmode="lin" valueType="num">
                                      <p:cBhvr>
                                        <p:cTn id="110" dur="750" fill="hold"/>
                                        <p:tgtEl>
                                          <p:spTgt spid="12"/>
                                        </p:tgtEl>
                                        <p:attrNameLst>
                                          <p:attrName>style.rotation</p:attrName>
                                        </p:attrNameLst>
                                      </p:cBhvr>
                                      <p:tavLst>
                                        <p:tav tm="0">
                                          <p:val>
                                            <p:fltVal val="360"/>
                                          </p:val>
                                        </p:tav>
                                        <p:tav tm="100000">
                                          <p:val>
                                            <p:fltVal val="0"/>
                                          </p:val>
                                        </p:tav>
                                      </p:tavLst>
                                    </p:anim>
                                    <p:animEffect transition="in" filter="fade">
                                      <p:cBhvr>
                                        <p:cTn id="111" dur="750"/>
                                        <p:tgtEl>
                                          <p:spTgt spid="12"/>
                                        </p:tgtEl>
                                      </p:cBhvr>
                                    </p:animEffect>
                                  </p:childTnLst>
                                </p:cTn>
                              </p:par>
                            </p:childTnLst>
                          </p:cTn>
                        </p:par>
                        <p:par>
                          <p:cTn id="112" fill="hold">
                            <p:stCondLst>
                              <p:cond delay="18500"/>
                            </p:stCondLst>
                            <p:childTnLst>
                              <p:par>
                                <p:cTn id="113" presetID="16" presetClass="entr" presetSubtype="21" fill="hold" nodeType="afterEffect">
                                  <p:stCondLst>
                                    <p:cond delay="0"/>
                                  </p:stCondLst>
                                  <p:childTnLst>
                                    <p:set>
                                      <p:cBhvr>
                                        <p:cTn id="114" dur="1" fill="hold">
                                          <p:stCondLst>
                                            <p:cond delay="0"/>
                                          </p:stCondLst>
                                        </p:cTn>
                                        <p:tgtEl>
                                          <p:spTgt spid="4102"/>
                                        </p:tgtEl>
                                        <p:attrNameLst>
                                          <p:attrName>style.visibility</p:attrName>
                                        </p:attrNameLst>
                                      </p:cBhvr>
                                      <p:to>
                                        <p:strVal val="visible"/>
                                      </p:to>
                                    </p:set>
                                    <p:animEffect transition="in" filter="barn(inVertical)">
                                      <p:cBhvr>
                                        <p:cTn id="115" dur="10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343</TotalTime>
  <Words>701</Words>
  <Application>Microsoft Office PowerPoint</Application>
  <PresentationFormat>Экран (4:3)</PresentationFormat>
  <Paragraphs>54</Paragraphs>
  <Slides>12</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Трек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Ученик</cp:lastModifiedBy>
  <cp:revision>41</cp:revision>
  <dcterms:created xsi:type="dcterms:W3CDTF">2013-09-29T12:52:40Z</dcterms:created>
  <dcterms:modified xsi:type="dcterms:W3CDTF">2013-10-07T07:27:18Z</dcterms:modified>
</cp:coreProperties>
</file>